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6" r:id="rId7"/>
    <p:sldId id="281" r:id="rId8"/>
    <p:sldId id="287" r:id="rId9"/>
    <p:sldId id="288" r:id="rId10"/>
    <p:sldId id="290" r:id="rId11"/>
    <p:sldId id="289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5E36-16DD-474A-B6C7-BA123486B8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6BA33D-2477-4842-875F-61B71B476803}">
      <dgm:prSet phldrT="[Text]"/>
      <dgm:spPr/>
      <dgm:t>
        <a:bodyPr/>
        <a:lstStyle/>
        <a:p>
          <a:r>
            <a:rPr lang="en-US" dirty="0"/>
            <a:t>Tower cases</a:t>
          </a:r>
        </a:p>
      </dgm:t>
    </dgm:pt>
    <dgm:pt modelId="{2DDD4E90-0F2A-47B1-9DD9-E37F32970E19}" type="parTrans" cxnId="{4E1083E3-A1AC-4016-B2C7-5F54B2A9F7E6}">
      <dgm:prSet/>
      <dgm:spPr/>
      <dgm:t>
        <a:bodyPr/>
        <a:lstStyle/>
        <a:p>
          <a:endParaRPr lang="en-US"/>
        </a:p>
      </dgm:t>
    </dgm:pt>
    <dgm:pt modelId="{558D65B2-E6B1-4B98-AB81-E515633A977D}" type="sibTrans" cxnId="{4E1083E3-A1AC-4016-B2C7-5F54B2A9F7E6}">
      <dgm:prSet/>
      <dgm:spPr/>
      <dgm:t>
        <a:bodyPr/>
        <a:lstStyle/>
        <a:p>
          <a:endParaRPr lang="en-US"/>
        </a:p>
      </dgm:t>
    </dgm:pt>
    <dgm:pt modelId="{348DAD92-40BB-4F98-ADF2-E4C5B7460D9E}">
      <dgm:prSet phldrT="[Text]"/>
      <dgm:spPr/>
      <dgm:t>
        <a:bodyPr/>
        <a:lstStyle/>
        <a:p>
          <a:r>
            <a:rPr lang="en-US" dirty="0"/>
            <a:t>Full tower </a:t>
          </a:r>
        </a:p>
      </dgm:t>
    </dgm:pt>
    <dgm:pt modelId="{DB8966E2-9C4F-4576-B60C-55F7D224AC59}" type="parTrans" cxnId="{69651CD0-71CE-4960-B95E-CD62877F41F8}">
      <dgm:prSet/>
      <dgm:spPr/>
      <dgm:t>
        <a:bodyPr/>
        <a:lstStyle/>
        <a:p>
          <a:endParaRPr lang="en-US"/>
        </a:p>
      </dgm:t>
    </dgm:pt>
    <dgm:pt modelId="{859859F3-A63F-4D64-ABD6-633011C03EBA}" type="sibTrans" cxnId="{69651CD0-71CE-4960-B95E-CD62877F41F8}">
      <dgm:prSet/>
      <dgm:spPr/>
      <dgm:t>
        <a:bodyPr/>
        <a:lstStyle/>
        <a:p>
          <a:endParaRPr lang="en-US"/>
        </a:p>
      </dgm:t>
    </dgm:pt>
    <dgm:pt modelId="{E3190056-A97A-42F7-9083-2AF9892992B3}">
      <dgm:prSet phldrT="[Text]"/>
      <dgm:spPr/>
      <dgm:t>
        <a:bodyPr/>
        <a:lstStyle/>
        <a:p>
          <a:r>
            <a:rPr lang="en-US" dirty="0"/>
            <a:t>Mid tower</a:t>
          </a:r>
        </a:p>
      </dgm:t>
    </dgm:pt>
    <dgm:pt modelId="{365AE87B-D31F-48AC-BE9F-A5BAFDBC3A4E}" type="parTrans" cxnId="{B4E974D5-B793-4DF7-AC4F-C53DBEA36F9E}">
      <dgm:prSet/>
      <dgm:spPr/>
      <dgm:t>
        <a:bodyPr/>
        <a:lstStyle/>
        <a:p>
          <a:endParaRPr lang="en-US"/>
        </a:p>
      </dgm:t>
    </dgm:pt>
    <dgm:pt modelId="{05F1E14F-BCDD-42BF-A2B4-11F87DDE1DD9}" type="sibTrans" cxnId="{B4E974D5-B793-4DF7-AC4F-C53DBEA36F9E}">
      <dgm:prSet/>
      <dgm:spPr/>
      <dgm:t>
        <a:bodyPr/>
        <a:lstStyle/>
        <a:p>
          <a:endParaRPr lang="en-US"/>
        </a:p>
      </dgm:t>
    </dgm:pt>
    <dgm:pt modelId="{EB33B213-175E-4790-BB06-F2ABE8378A3E}">
      <dgm:prSet phldrT="[Text]"/>
      <dgm:spPr/>
      <dgm:t>
        <a:bodyPr/>
        <a:lstStyle/>
        <a:p>
          <a:r>
            <a:rPr lang="en-US" dirty="0"/>
            <a:t>Mini tower</a:t>
          </a:r>
        </a:p>
      </dgm:t>
    </dgm:pt>
    <dgm:pt modelId="{7AC39F94-1FB8-460C-B840-767013DD3C3E}" type="parTrans" cxnId="{A85F3FE8-C2EA-4886-9FD5-3EE37958F18A}">
      <dgm:prSet/>
      <dgm:spPr/>
      <dgm:t>
        <a:bodyPr/>
        <a:lstStyle/>
        <a:p>
          <a:endParaRPr lang="en-US"/>
        </a:p>
      </dgm:t>
    </dgm:pt>
    <dgm:pt modelId="{CC99BEEC-7DA2-42B6-8701-853D41F7D032}" type="sibTrans" cxnId="{A85F3FE8-C2EA-4886-9FD5-3EE37958F18A}">
      <dgm:prSet/>
      <dgm:spPr/>
      <dgm:t>
        <a:bodyPr/>
        <a:lstStyle/>
        <a:p>
          <a:endParaRPr lang="en-US"/>
        </a:p>
      </dgm:t>
    </dgm:pt>
    <dgm:pt modelId="{931AE2AE-78D0-4F97-B043-93DBBAB0C6E8}" type="pres">
      <dgm:prSet presAssocID="{BE635E36-16DD-474A-B6C7-BA123486B8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9EDF9B-B14A-44A2-B253-398D89174E3A}" type="pres">
      <dgm:prSet presAssocID="{456BA33D-2477-4842-875F-61B71B476803}" presName="hierRoot1" presStyleCnt="0">
        <dgm:presLayoutVars>
          <dgm:hierBranch val="init"/>
        </dgm:presLayoutVars>
      </dgm:prSet>
      <dgm:spPr/>
    </dgm:pt>
    <dgm:pt modelId="{F0DC33A9-5A73-4168-9383-DAF9E59E5986}" type="pres">
      <dgm:prSet presAssocID="{456BA33D-2477-4842-875F-61B71B476803}" presName="rootComposite1" presStyleCnt="0"/>
      <dgm:spPr/>
    </dgm:pt>
    <dgm:pt modelId="{11FDFD15-0716-4C29-BA46-9B5334FB7707}" type="pres">
      <dgm:prSet presAssocID="{456BA33D-2477-4842-875F-61B71B476803}" presName="rootText1" presStyleLbl="node0" presStyleIdx="0" presStyleCnt="1" custLinFactNeighborY="-895">
        <dgm:presLayoutVars>
          <dgm:chPref val="3"/>
        </dgm:presLayoutVars>
      </dgm:prSet>
      <dgm:spPr/>
    </dgm:pt>
    <dgm:pt modelId="{CB72861E-2FE6-4F15-8950-26D31FA9DF3C}" type="pres">
      <dgm:prSet presAssocID="{456BA33D-2477-4842-875F-61B71B476803}" presName="rootConnector1" presStyleLbl="node1" presStyleIdx="0" presStyleCnt="0"/>
      <dgm:spPr/>
    </dgm:pt>
    <dgm:pt modelId="{5837117D-EBA9-4BD5-B417-B9E01F8D5E0B}" type="pres">
      <dgm:prSet presAssocID="{456BA33D-2477-4842-875F-61B71B476803}" presName="hierChild2" presStyleCnt="0"/>
      <dgm:spPr/>
    </dgm:pt>
    <dgm:pt modelId="{C2DBB36B-8D61-4750-B04D-8602CE34CD59}" type="pres">
      <dgm:prSet presAssocID="{DB8966E2-9C4F-4576-B60C-55F7D224AC59}" presName="Name37" presStyleLbl="parChTrans1D2" presStyleIdx="0" presStyleCnt="3"/>
      <dgm:spPr/>
    </dgm:pt>
    <dgm:pt modelId="{ADF74D1C-A07C-44E3-AAFA-C9C24EEEE94A}" type="pres">
      <dgm:prSet presAssocID="{348DAD92-40BB-4F98-ADF2-E4C5B7460D9E}" presName="hierRoot2" presStyleCnt="0">
        <dgm:presLayoutVars>
          <dgm:hierBranch val="init"/>
        </dgm:presLayoutVars>
      </dgm:prSet>
      <dgm:spPr/>
    </dgm:pt>
    <dgm:pt modelId="{9ED741FA-58A5-4EA9-85F4-DCFB9481C946}" type="pres">
      <dgm:prSet presAssocID="{348DAD92-40BB-4F98-ADF2-E4C5B7460D9E}" presName="rootComposite" presStyleCnt="0"/>
      <dgm:spPr/>
    </dgm:pt>
    <dgm:pt modelId="{7B07E142-1351-459A-859C-F0714A71A81B}" type="pres">
      <dgm:prSet presAssocID="{348DAD92-40BB-4F98-ADF2-E4C5B7460D9E}" presName="rootText" presStyleLbl="node2" presStyleIdx="0" presStyleCnt="3" custLinFactNeighborY="67117">
        <dgm:presLayoutVars>
          <dgm:chPref val="3"/>
        </dgm:presLayoutVars>
      </dgm:prSet>
      <dgm:spPr/>
    </dgm:pt>
    <dgm:pt modelId="{FDE15398-A80F-42C3-9BE5-BCA6E6D6F061}" type="pres">
      <dgm:prSet presAssocID="{348DAD92-40BB-4F98-ADF2-E4C5B7460D9E}" presName="rootConnector" presStyleLbl="node2" presStyleIdx="0" presStyleCnt="3"/>
      <dgm:spPr/>
    </dgm:pt>
    <dgm:pt modelId="{5B6DEB91-2759-4985-A98A-DD8F99226090}" type="pres">
      <dgm:prSet presAssocID="{348DAD92-40BB-4F98-ADF2-E4C5B7460D9E}" presName="hierChild4" presStyleCnt="0"/>
      <dgm:spPr/>
    </dgm:pt>
    <dgm:pt modelId="{A9F31269-A8CA-4DBB-9F2F-ABBBF73614A9}" type="pres">
      <dgm:prSet presAssocID="{348DAD92-40BB-4F98-ADF2-E4C5B7460D9E}" presName="hierChild5" presStyleCnt="0"/>
      <dgm:spPr/>
    </dgm:pt>
    <dgm:pt modelId="{A81D0DFC-263C-49A9-A353-295C20055AFC}" type="pres">
      <dgm:prSet presAssocID="{365AE87B-D31F-48AC-BE9F-A5BAFDBC3A4E}" presName="Name37" presStyleLbl="parChTrans1D2" presStyleIdx="1" presStyleCnt="3"/>
      <dgm:spPr/>
    </dgm:pt>
    <dgm:pt modelId="{7BAB0634-0BE5-42F7-B0D7-B0833EC1690A}" type="pres">
      <dgm:prSet presAssocID="{E3190056-A97A-42F7-9083-2AF9892992B3}" presName="hierRoot2" presStyleCnt="0">
        <dgm:presLayoutVars>
          <dgm:hierBranch val="init"/>
        </dgm:presLayoutVars>
      </dgm:prSet>
      <dgm:spPr/>
    </dgm:pt>
    <dgm:pt modelId="{BC1D4F4A-770E-49B4-8EF2-E96B0E7DB020}" type="pres">
      <dgm:prSet presAssocID="{E3190056-A97A-42F7-9083-2AF9892992B3}" presName="rootComposite" presStyleCnt="0"/>
      <dgm:spPr/>
    </dgm:pt>
    <dgm:pt modelId="{6772D5A0-3AAB-464F-8A17-CE80AD32D729}" type="pres">
      <dgm:prSet presAssocID="{E3190056-A97A-42F7-9083-2AF9892992B3}" presName="rootText" presStyleLbl="node2" presStyleIdx="1" presStyleCnt="3" custLinFactNeighborY="72487">
        <dgm:presLayoutVars>
          <dgm:chPref val="3"/>
        </dgm:presLayoutVars>
      </dgm:prSet>
      <dgm:spPr/>
    </dgm:pt>
    <dgm:pt modelId="{8B307200-E652-429F-8454-0E571BDDCCCE}" type="pres">
      <dgm:prSet presAssocID="{E3190056-A97A-42F7-9083-2AF9892992B3}" presName="rootConnector" presStyleLbl="node2" presStyleIdx="1" presStyleCnt="3"/>
      <dgm:spPr/>
    </dgm:pt>
    <dgm:pt modelId="{5D68833E-E2E2-4467-8BF2-F5610C7BEF32}" type="pres">
      <dgm:prSet presAssocID="{E3190056-A97A-42F7-9083-2AF9892992B3}" presName="hierChild4" presStyleCnt="0"/>
      <dgm:spPr/>
    </dgm:pt>
    <dgm:pt modelId="{EA1A6683-A417-4FDC-BE0E-AFE2ECD9F50D}" type="pres">
      <dgm:prSet presAssocID="{E3190056-A97A-42F7-9083-2AF9892992B3}" presName="hierChild5" presStyleCnt="0"/>
      <dgm:spPr/>
    </dgm:pt>
    <dgm:pt modelId="{B6D642C7-FA0A-48B3-AB7C-6C42A235570C}" type="pres">
      <dgm:prSet presAssocID="{7AC39F94-1FB8-460C-B840-767013DD3C3E}" presName="Name37" presStyleLbl="parChTrans1D2" presStyleIdx="2" presStyleCnt="3"/>
      <dgm:spPr/>
    </dgm:pt>
    <dgm:pt modelId="{3CE31ADF-A62C-4EF3-BDDD-10FECC041254}" type="pres">
      <dgm:prSet presAssocID="{EB33B213-175E-4790-BB06-F2ABE8378A3E}" presName="hierRoot2" presStyleCnt="0">
        <dgm:presLayoutVars>
          <dgm:hierBranch val="init"/>
        </dgm:presLayoutVars>
      </dgm:prSet>
      <dgm:spPr/>
    </dgm:pt>
    <dgm:pt modelId="{783B01C7-7FAB-4BC9-8E20-73F63B2A3594}" type="pres">
      <dgm:prSet presAssocID="{EB33B213-175E-4790-BB06-F2ABE8378A3E}" presName="rootComposite" presStyleCnt="0"/>
      <dgm:spPr/>
    </dgm:pt>
    <dgm:pt modelId="{9EA60CF2-6E92-4955-9A11-A5D7582657A1}" type="pres">
      <dgm:prSet presAssocID="{EB33B213-175E-4790-BB06-F2ABE8378A3E}" presName="rootText" presStyleLbl="node2" presStyleIdx="2" presStyleCnt="3" custLinFactNeighborX="1342" custLinFactNeighborY="67117">
        <dgm:presLayoutVars>
          <dgm:chPref val="3"/>
        </dgm:presLayoutVars>
      </dgm:prSet>
      <dgm:spPr/>
    </dgm:pt>
    <dgm:pt modelId="{DD187903-2742-4BC6-A4F5-365ADFCE08D8}" type="pres">
      <dgm:prSet presAssocID="{EB33B213-175E-4790-BB06-F2ABE8378A3E}" presName="rootConnector" presStyleLbl="node2" presStyleIdx="2" presStyleCnt="3"/>
      <dgm:spPr/>
    </dgm:pt>
    <dgm:pt modelId="{94A17DF0-4FCF-4343-94EA-5DA9ABD5581B}" type="pres">
      <dgm:prSet presAssocID="{EB33B213-175E-4790-BB06-F2ABE8378A3E}" presName="hierChild4" presStyleCnt="0"/>
      <dgm:spPr/>
    </dgm:pt>
    <dgm:pt modelId="{3CD94C3D-FC78-41D6-8A43-68586AEB4F7D}" type="pres">
      <dgm:prSet presAssocID="{EB33B213-175E-4790-BB06-F2ABE8378A3E}" presName="hierChild5" presStyleCnt="0"/>
      <dgm:spPr/>
    </dgm:pt>
    <dgm:pt modelId="{C7A6FA00-DF09-4B47-9A12-6692A667CF3F}" type="pres">
      <dgm:prSet presAssocID="{456BA33D-2477-4842-875F-61B71B476803}" presName="hierChild3" presStyleCnt="0"/>
      <dgm:spPr/>
    </dgm:pt>
  </dgm:ptLst>
  <dgm:cxnLst>
    <dgm:cxn modelId="{EDC55B0B-A921-43B3-82A4-57982B46B874}" type="presOf" srcId="{348DAD92-40BB-4F98-ADF2-E4C5B7460D9E}" destId="{7B07E142-1351-459A-859C-F0714A71A81B}" srcOrd="0" destOrd="0" presId="urn:microsoft.com/office/officeart/2005/8/layout/orgChart1"/>
    <dgm:cxn modelId="{B2C4980B-4DCD-4E5E-80AD-306488D61DCE}" type="presOf" srcId="{BE635E36-16DD-474A-B6C7-BA123486B84F}" destId="{931AE2AE-78D0-4F97-B043-93DBBAB0C6E8}" srcOrd="0" destOrd="0" presId="urn:microsoft.com/office/officeart/2005/8/layout/orgChart1"/>
    <dgm:cxn modelId="{F3A0CA2C-FFF8-402C-B5B8-3F758D182E39}" type="presOf" srcId="{EB33B213-175E-4790-BB06-F2ABE8378A3E}" destId="{DD187903-2742-4BC6-A4F5-365ADFCE08D8}" srcOrd="1" destOrd="0" presId="urn:microsoft.com/office/officeart/2005/8/layout/orgChart1"/>
    <dgm:cxn modelId="{864E6855-D0BC-4DDB-AB83-062A2FE64B3F}" type="presOf" srcId="{E3190056-A97A-42F7-9083-2AF9892992B3}" destId="{6772D5A0-3AAB-464F-8A17-CE80AD32D729}" srcOrd="0" destOrd="0" presId="urn:microsoft.com/office/officeart/2005/8/layout/orgChart1"/>
    <dgm:cxn modelId="{FF468D58-3935-4027-B7FD-0E31EC7BE10E}" type="presOf" srcId="{DB8966E2-9C4F-4576-B60C-55F7D224AC59}" destId="{C2DBB36B-8D61-4750-B04D-8602CE34CD59}" srcOrd="0" destOrd="0" presId="urn:microsoft.com/office/officeart/2005/8/layout/orgChart1"/>
    <dgm:cxn modelId="{643CE458-83F3-41B0-AC94-A92AD1972B24}" type="presOf" srcId="{456BA33D-2477-4842-875F-61B71B476803}" destId="{CB72861E-2FE6-4F15-8950-26D31FA9DF3C}" srcOrd="1" destOrd="0" presId="urn:microsoft.com/office/officeart/2005/8/layout/orgChart1"/>
    <dgm:cxn modelId="{EF57B57B-7524-4AA1-A431-A8AC198EEFB4}" type="presOf" srcId="{456BA33D-2477-4842-875F-61B71B476803}" destId="{11FDFD15-0716-4C29-BA46-9B5334FB7707}" srcOrd="0" destOrd="0" presId="urn:microsoft.com/office/officeart/2005/8/layout/orgChart1"/>
    <dgm:cxn modelId="{6E74C297-2140-4840-B356-2D4CE1A884D1}" type="presOf" srcId="{348DAD92-40BB-4F98-ADF2-E4C5B7460D9E}" destId="{FDE15398-A80F-42C3-9BE5-BCA6E6D6F061}" srcOrd="1" destOrd="0" presId="urn:microsoft.com/office/officeart/2005/8/layout/orgChart1"/>
    <dgm:cxn modelId="{0B56FCB4-EDFD-49D4-B1C3-B2E791E0D205}" type="presOf" srcId="{7AC39F94-1FB8-460C-B840-767013DD3C3E}" destId="{B6D642C7-FA0A-48B3-AB7C-6C42A235570C}" srcOrd="0" destOrd="0" presId="urn:microsoft.com/office/officeart/2005/8/layout/orgChart1"/>
    <dgm:cxn modelId="{69651CD0-71CE-4960-B95E-CD62877F41F8}" srcId="{456BA33D-2477-4842-875F-61B71B476803}" destId="{348DAD92-40BB-4F98-ADF2-E4C5B7460D9E}" srcOrd="0" destOrd="0" parTransId="{DB8966E2-9C4F-4576-B60C-55F7D224AC59}" sibTransId="{859859F3-A63F-4D64-ABD6-633011C03EBA}"/>
    <dgm:cxn modelId="{B4E974D5-B793-4DF7-AC4F-C53DBEA36F9E}" srcId="{456BA33D-2477-4842-875F-61B71B476803}" destId="{E3190056-A97A-42F7-9083-2AF9892992B3}" srcOrd="1" destOrd="0" parTransId="{365AE87B-D31F-48AC-BE9F-A5BAFDBC3A4E}" sibTransId="{05F1E14F-BCDD-42BF-A2B4-11F87DDE1DD9}"/>
    <dgm:cxn modelId="{1DBCD9E1-5C6C-4003-8F5F-800782D266B3}" type="presOf" srcId="{EB33B213-175E-4790-BB06-F2ABE8378A3E}" destId="{9EA60CF2-6E92-4955-9A11-A5D7582657A1}" srcOrd="0" destOrd="0" presId="urn:microsoft.com/office/officeart/2005/8/layout/orgChart1"/>
    <dgm:cxn modelId="{4E1083E3-A1AC-4016-B2C7-5F54B2A9F7E6}" srcId="{BE635E36-16DD-474A-B6C7-BA123486B84F}" destId="{456BA33D-2477-4842-875F-61B71B476803}" srcOrd="0" destOrd="0" parTransId="{2DDD4E90-0F2A-47B1-9DD9-E37F32970E19}" sibTransId="{558D65B2-E6B1-4B98-AB81-E515633A977D}"/>
    <dgm:cxn modelId="{A85F3FE8-C2EA-4886-9FD5-3EE37958F18A}" srcId="{456BA33D-2477-4842-875F-61B71B476803}" destId="{EB33B213-175E-4790-BB06-F2ABE8378A3E}" srcOrd="2" destOrd="0" parTransId="{7AC39F94-1FB8-460C-B840-767013DD3C3E}" sibTransId="{CC99BEEC-7DA2-42B6-8701-853D41F7D032}"/>
    <dgm:cxn modelId="{6828FDE8-FDCB-48D4-BA27-26B370B70C7D}" type="presOf" srcId="{365AE87B-D31F-48AC-BE9F-A5BAFDBC3A4E}" destId="{A81D0DFC-263C-49A9-A353-295C20055AFC}" srcOrd="0" destOrd="0" presId="urn:microsoft.com/office/officeart/2005/8/layout/orgChart1"/>
    <dgm:cxn modelId="{64D93BFE-B79A-4739-905C-868A7AFDBE27}" type="presOf" srcId="{E3190056-A97A-42F7-9083-2AF9892992B3}" destId="{8B307200-E652-429F-8454-0E571BDDCCCE}" srcOrd="1" destOrd="0" presId="urn:microsoft.com/office/officeart/2005/8/layout/orgChart1"/>
    <dgm:cxn modelId="{F678D6DC-090C-487B-B476-A3AC36D2FAFD}" type="presParOf" srcId="{931AE2AE-78D0-4F97-B043-93DBBAB0C6E8}" destId="{869EDF9B-B14A-44A2-B253-398D89174E3A}" srcOrd="0" destOrd="0" presId="urn:microsoft.com/office/officeart/2005/8/layout/orgChart1"/>
    <dgm:cxn modelId="{4988DA03-F270-4095-939F-E9B1F1D94D42}" type="presParOf" srcId="{869EDF9B-B14A-44A2-B253-398D89174E3A}" destId="{F0DC33A9-5A73-4168-9383-DAF9E59E5986}" srcOrd="0" destOrd="0" presId="urn:microsoft.com/office/officeart/2005/8/layout/orgChart1"/>
    <dgm:cxn modelId="{93AFC58E-7C72-4D66-A196-F71FE8333F20}" type="presParOf" srcId="{F0DC33A9-5A73-4168-9383-DAF9E59E5986}" destId="{11FDFD15-0716-4C29-BA46-9B5334FB7707}" srcOrd="0" destOrd="0" presId="urn:microsoft.com/office/officeart/2005/8/layout/orgChart1"/>
    <dgm:cxn modelId="{D9DD3F7C-0C83-46B4-82CA-602F5507C7FE}" type="presParOf" srcId="{F0DC33A9-5A73-4168-9383-DAF9E59E5986}" destId="{CB72861E-2FE6-4F15-8950-26D31FA9DF3C}" srcOrd="1" destOrd="0" presId="urn:microsoft.com/office/officeart/2005/8/layout/orgChart1"/>
    <dgm:cxn modelId="{4F8943A1-1FC9-43B0-B0F5-4CC96739B661}" type="presParOf" srcId="{869EDF9B-B14A-44A2-B253-398D89174E3A}" destId="{5837117D-EBA9-4BD5-B417-B9E01F8D5E0B}" srcOrd="1" destOrd="0" presId="urn:microsoft.com/office/officeart/2005/8/layout/orgChart1"/>
    <dgm:cxn modelId="{E4EE10FA-F10F-49BD-A11E-467E5EF0133A}" type="presParOf" srcId="{5837117D-EBA9-4BD5-B417-B9E01F8D5E0B}" destId="{C2DBB36B-8D61-4750-B04D-8602CE34CD59}" srcOrd="0" destOrd="0" presId="urn:microsoft.com/office/officeart/2005/8/layout/orgChart1"/>
    <dgm:cxn modelId="{B30B2239-30C6-4BD2-A7B0-6F343D0A4CDA}" type="presParOf" srcId="{5837117D-EBA9-4BD5-B417-B9E01F8D5E0B}" destId="{ADF74D1C-A07C-44E3-AAFA-C9C24EEEE94A}" srcOrd="1" destOrd="0" presId="urn:microsoft.com/office/officeart/2005/8/layout/orgChart1"/>
    <dgm:cxn modelId="{88A9C020-09C8-4429-99F1-FAEC4B270E7B}" type="presParOf" srcId="{ADF74D1C-A07C-44E3-AAFA-C9C24EEEE94A}" destId="{9ED741FA-58A5-4EA9-85F4-DCFB9481C946}" srcOrd="0" destOrd="0" presId="urn:microsoft.com/office/officeart/2005/8/layout/orgChart1"/>
    <dgm:cxn modelId="{32B5A926-0B74-4E11-94B7-52B23FF22E5A}" type="presParOf" srcId="{9ED741FA-58A5-4EA9-85F4-DCFB9481C946}" destId="{7B07E142-1351-459A-859C-F0714A71A81B}" srcOrd="0" destOrd="0" presId="urn:microsoft.com/office/officeart/2005/8/layout/orgChart1"/>
    <dgm:cxn modelId="{CF24204C-E697-41C0-8608-6915ACD51D9F}" type="presParOf" srcId="{9ED741FA-58A5-4EA9-85F4-DCFB9481C946}" destId="{FDE15398-A80F-42C3-9BE5-BCA6E6D6F061}" srcOrd="1" destOrd="0" presId="urn:microsoft.com/office/officeart/2005/8/layout/orgChart1"/>
    <dgm:cxn modelId="{9A9A1645-8168-4FE8-AA93-AC67DC72B01A}" type="presParOf" srcId="{ADF74D1C-A07C-44E3-AAFA-C9C24EEEE94A}" destId="{5B6DEB91-2759-4985-A98A-DD8F99226090}" srcOrd="1" destOrd="0" presId="urn:microsoft.com/office/officeart/2005/8/layout/orgChart1"/>
    <dgm:cxn modelId="{3B6327D6-EE3F-4A37-BC05-5EB5CD1A2612}" type="presParOf" srcId="{ADF74D1C-A07C-44E3-AAFA-C9C24EEEE94A}" destId="{A9F31269-A8CA-4DBB-9F2F-ABBBF73614A9}" srcOrd="2" destOrd="0" presId="urn:microsoft.com/office/officeart/2005/8/layout/orgChart1"/>
    <dgm:cxn modelId="{D19E5BA3-4AFB-4470-804B-B12494FB98CD}" type="presParOf" srcId="{5837117D-EBA9-4BD5-B417-B9E01F8D5E0B}" destId="{A81D0DFC-263C-49A9-A353-295C20055AFC}" srcOrd="2" destOrd="0" presId="urn:microsoft.com/office/officeart/2005/8/layout/orgChart1"/>
    <dgm:cxn modelId="{7C3895C3-4F04-4B57-A4D4-16C64D7D9768}" type="presParOf" srcId="{5837117D-EBA9-4BD5-B417-B9E01F8D5E0B}" destId="{7BAB0634-0BE5-42F7-B0D7-B0833EC1690A}" srcOrd="3" destOrd="0" presId="urn:microsoft.com/office/officeart/2005/8/layout/orgChart1"/>
    <dgm:cxn modelId="{9C0B73F3-BDEC-4852-8AB8-BF1DB840236F}" type="presParOf" srcId="{7BAB0634-0BE5-42F7-B0D7-B0833EC1690A}" destId="{BC1D4F4A-770E-49B4-8EF2-E96B0E7DB020}" srcOrd="0" destOrd="0" presId="urn:microsoft.com/office/officeart/2005/8/layout/orgChart1"/>
    <dgm:cxn modelId="{32B5E947-0FD8-4FD0-9E4D-2F8540287131}" type="presParOf" srcId="{BC1D4F4A-770E-49B4-8EF2-E96B0E7DB020}" destId="{6772D5A0-3AAB-464F-8A17-CE80AD32D729}" srcOrd="0" destOrd="0" presId="urn:microsoft.com/office/officeart/2005/8/layout/orgChart1"/>
    <dgm:cxn modelId="{F9B49FBF-CF01-4C93-82C6-BDD2EA732296}" type="presParOf" srcId="{BC1D4F4A-770E-49B4-8EF2-E96B0E7DB020}" destId="{8B307200-E652-429F-8454-0E571BDDCCCE}" srcOrd="1" destOrd="0" presId="urn:microsoft.com/office/officeart/2005/8/layout/orgChart1"/>
    <dgm:cxn modelId="{97537DB0-0560-4088-87A3-730F896CA0C0}" type="presParOf" srcId="{7BAB0634-0BE5-42F7-B0D7-B0833EC1690A}" destId="{5D68833E-E2E2-4467-8BF2-F5610C7BEF32}" srcOrd="1" destOrd="0" presId="urn:microsoft.com/office/officeart/2005/8/layout/orgChart1"/>
    <dgm:cxn modelId="{658604F7-5FDB-4320-9A89-95664551C47D}" type="presParOf" srcId="{7BAB0634-0BE5-42F7-B0D7-B0833EC1690A}" destId="{EA1A6683-A417-4FDC-BE0E-AFE2ECD9F50D}" srcOrd="2" destOrd="0" presId="urn:microsoft.com/office/officeart/2005/8/layout/orgChart1"/>
    <dgm:cxn modelId="{D6228091-AC05-4C45-A669-8003F0121C90}" type="presParOf" srcId="{5837117D-EBA9-4BD5-B417-B9E01F8D5E0B}" destId="{B6D642C7-FA0A-48B3-AB7C-6C42A235570C}" srcOrd="4" destOrd="0" presId="urn:microsoft.com/office/officeart/2005/8/layout/orgChart1"/>
    <dgm:cxn modelId="{326DF735-D1FB-429E-8318-68F70C45553C}" type="presParOf" srcId="{5837117D-EBA9-4BD5-B417-B9E01F8D5E0B}" destId="{3CE31ADF-A62C-4EF3-BDDD-10FECC041254}" srcOrd="5" destOrd="0" presId="urn:microsoft.com/office/officeart/2005/8/layout/orgChart1"/>
    <dgm:cxn modelId="{A83030ED-6A7B-46C3-8ADF-DA52E8FAC649}" type="presParOf" srcId="{3CE31ADF-A62C-4EF3-BDDD-10FECC041254}" destId="{783B01C7-7FAB-4BC9-8E20-73F63B2A3594}" srcOrd="0" destOrd="0" presId="urn:microsoft.com/office/officeart/2005/8/layout/orgChart1"/>
    <dgm:cxn modelId="{BC5658E1-4A4E-4F08-9F4F-5C26DE2CC187}" type="presParOf" srcId="{783B01C7-7FAB-4BC9-8E20-73F63B2A3594}" destId="{9EA60CF2-6E92-4955-9A11-A5D7582657A1}" srcOrd="0" destOrd="0" presId="urn:microsoft.com/office/officeart/2005/8/layout/orgChart1"/>
    <dgm:cxn modelId="{B6D823BF-1FAC-494E-9CD6-A410A1996BD8}" type="presParOf" srcId="{783B01C7-7FAB-4BC9-8E20-73F63B2A3594}" destId="{DD187903-2742-4BC6-A4F5-365ADFCE08D8}" srcOrd="1" destOrd="0" presId="urn:microsoft.com/office/officeart/2005/8/layout/orgChart1"/>
    <dgm:cxn modelId="{FDFFC7A4-74A9-469B-9BC4-A6B9C218035B}" type="presParOf" srcId="{3CE31ADF-A62C-4EF3-BDDD-10FECC041254}" destId="{94A17DF0-4FCF-4343-94EA-5DA9ABD5581B}" srcOrd="1" destOrd="0" presId="urn:microsoft.com/office/officeart/2005/8/layout/orgChart1"/>
    <dgm:cxn modelId="{A07C618E-FC70-4A2E-8BE0-8C90A7BA8F3C}" type="presParOf" srcId="{3CE31ADF-A62C-4EF3-BDDD-10FECC041254}" destId="{3CD94C3D-FC78-41D6-8A43-68586AEB4F7D}" srcOrd="2" destOrd="0" presId="urn:microsoft.com/office/officeart/2005/8/layout/orgChart1"/>
    <dgm:cxn modelId="{45677CFB-1E8A-4901-A800-5CD24D39CA14}" type="presParOf" srcId="{869EDF9B-B14A-44A2-B253-398D89174E3A}" destId="{C7A6FA00-DF09-4B47-9A12-6692A667CF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CBD6C-C0BC-4278-BFB4-2B0F4EFF33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A57311-697D-4A60-949D-72EDE100387E}">
      <dgm:prSet phldrT="[Text]"/>
      <dgm:spPr/>
      <dgm:t>
        <a:bodyPr/>
        <a:lstStyle/>
        <a:p>
          <a:r>
            <a:rPr lang="en-US" dirty="0"/>
            <a:t>MINI TOWER</a:t>
          </a:r>
        </a:p>
      </dgm:t>
    </dgm:pt>
    <dgm:pt modelId="{0E74D678-7043-411D-91AD-3DA98898EE8D}" type="parTrans" cxnId="{C6EF4661-7948-4553-A707-20CDAFAC66C3}">
      <dgm:prSet/>
      <dgm:spPr/>
      <dgm:t>
        <a:bodyPr/>
        <a:lstStyle/>
        <a:p>
          <a:endParaRPr lang="en-US"/>
        </a:p>
      </dgm:t>
    </dgm:pt>
    <dgm:pt modelId="{2596215D-98ED-4DD7-B05E-32DD4CA53759}" type="sibTrans" cxnId="{C6EF4661-7948-4553-A707-20CDAFAC66C3}">
      <dgm:prSet/>
      <dgm:spPr/>
      <dgm:t>
        <a:bodyPr/>
        <a:lstStyle/>
        <a:p>
          <a:endParaRPr lang="en-US"/>
        </a:p>
      </dgm:t>
    </dgm:pt>
    <dgm:pt modelId="{8C25F0FF-DF7E-44EB-B7C3-E16060FBAEC6}">
      <dgm:prSet phldrT="[Text]"/>
      <dgm:spPr/>
      <dgm:t>
        <a:bodyPr/>
        <a:lstStyle/>
        <a:p>
          <a:r>
            <a:rPr lang="en-US" dirty="0"/>
            <a:t>MICRO ATX</a:t>
          </a:r>
        </a:p>
      </dgm:t>
    </dgm:pt>
    <dgm:pt modelId="{79113570-D0CF-47D7-98E9-54FDD688A616}" type="parTrans" cxnId="{6A8488BB-5B5B-4E03-87D1-9484C774296B}">
      <dgm:prSet/>
      <dgm:spPr/>
      <dgm:t>
        <a:bodyPr/>
        <a:lstStyle/>
        <a:p>
          <a:endParaRPr lang="en-US"/>
        </a:p>
      </dgm:t>
    </dgm:pt>
    <dgm:pt modelId="{DB4BB93C-240D-4ED2-A6E3-2793C08E9722}" type="sibTrans" cxnId="{6A8488BB-5B5B-4E03-87D1-9484C774296B}">
      <dgm:prSet/>
      <dgm:spPr/>
      <dgm:t>
        <a:bodyPr/>
        <a:lstStyle/>
        <a:p>
          <a:endParaRPr lang="en-US"/>
        </a:p>
      </dgm:t>
    </dgm:pt>
    <dgm:pt modelId="{18A0FB8B-A069-4730-A341-D6E1DBF96D9C}">
      <dgm:prSet phldrT="[Text]"/>
      <dgm:spPr/>
      <dgm:t>
        <a:bodyPr/>
        <a:lstStyle/>
        <a:p>
          <a:r>
            <a:rPr lang="en-US" dirty="0"/>
            <a:t>MINI ITX</a:t>
          </a:r>
        </a:p>
      </dgm:t>
    </dgm:pt>
    <dgm:pt modelId="{9543EA4B-60D4-4188-8ED5-44C5738ED113}" type="parTrans" cxnId="{71E84FCF-FD38-4CBC-9080-5252300C4E81}">
      <dgm:prSet/>
      <dgm:spPr/>
      <dgm:t>
        <a:bodyPr/>
        <a:lstStyle/>
        <a:p>
          <a:endParaRPr lang="en-US"/>
        </a:p>
      </dgm:t>
    </dgm:pt>
    <dgm:pt modelId="{2A990A69-A8EE-4402-A9ED-B36F38AB4664}" type="sibTrans" cxnId="{71E84FCF-FD38-4CBC-9080-5252300C4E81}">
      <dgm:prSet/>
      <dgm:spPr/>
      <dgm:t>
        <a:bodyPr/>
        <a:lstStyle/>
        <a:p>
          <a:endParaRPr lang="en-US"/>
        </a:p>
      </dgm:t>
    </dgm:pt>
    <dgm:pt modelId="{6DEAB8CE-373C-4C21-AFAA-B5DB176BD475}">
      <dgm:prSet phldrT="[Text]"/>
      <dgm:spPr/>
      <dgm:t>
        <a:bodyPr/>
        <a:lstStyle/>
        <a:p>
          <a:r>
            <a:rPr lang="en-US" dirty="0"/>
            <a:t>FULL TOWER</a:t>
          </a:r>
        </a:p>
      </dgm:t>
    </dgm:pt>
    <dgm:pt modelId="{C5982B51-94D6-46FF-8EEF-10C25386F6CC}" type="parTrans" cxnId="{A1068E6A-4EB1-47BA-A574-E3B03CDC292F}">
      <dgm:prSet/>
      <dgm:spPr/>
      <dgm:t>
        <a:bodyPr/>
        <a:lstStyle/>
        <a:p>
          <a:endParaRPr lang="en-US"/>
        </a:p>
      </dgm:t>
    </dgm:pt>
    <dgm:pt modelId="{175212B6-8AB0-4BC6-BEF3-EC77F1AC5377}" type="sibTrans" cxnId="{A1068E6A-4EB1-47BA-A574-E3B03CDC292F}">
      <dgm:prSet/>
      <dgm:spPr/>
      <dgm:t>
        <a:bodyPr/>
        <a:lstStyle/>
        <a:p>
          <a:endParaRPr lang="en-US"/>
        </a:p>
      </dgm:t>
    </dgm:pt>
    <dgm:pt modelId="{07371C69-3EA4-4F43-87A9-5F0D8ACC10ED}">
      <dgm:prSet phldrT="[Text]"/>
      <dgm:spPr/>
      <dgm:t>
        <a:bodyPr/>
        <a:lstStyle/>
        <a:p>
          <a:r>
            <a:rPr lang="en-US" dirty="0"/>
            <a:t>E-ATX</a:t>
          </a:r>
        </a:p>
      </dgm:t>
    </dgm:pt>
    <dgm:pt modelId="{31E919BE-8BB3-4446-9CC4-CFF257996C96}" type="parTrans" cxnId="{033D325C-BAAC-4D69-B6A2-F290EB1AFD11}">
      <dgm:prSet/>
      <dgm:spPr/>
      <dgm:t>
        <a:bodyPr/>
        <a:lstStyle/>
        <a:p>
          <a:endParaRPr lang="en-US"/>
        </a:p>
      </dgm:t>
    </dgm:pt>
    <dgm:pt modelId="{B6E4EE01-8EE8-4249-95C5-2401B734CE8F}" type="sibTrans" cxnId="{033D325C-BAAC-4D69-B6A2-F290EB1AFD11}">
      <dgm:prSet/>
      <dgm:spPr/>
      <dgm:t>
        <a:bodyPr/>
        <a:lstStyle/>
        <a:p>
          <a:endParaRPr lang="en-US"/>
        </a:p>
      </dgm:t>
    </dgm:pt>
    <dgm:pt modelId="{5502575A-DF03-4B2C-94F4-5A7A4A87051C}">
      <dgm:prSet phldrT="[Text]"/>
      <dgm:spPr/>
      <dgm:t>
        <a:bodyPr/>
        <a:lstStyle/>
        <a:p>
          <a:r>
            <a:rPr lang="en-US" dirty="0"/>
            <a:t>ATX PORT</a:t>
          </a:r>
        </a:p>
      </dgm:t>
    </dgm:pt>
    <dgm:pt modelId="{C06C22B0-8FB9-4F19-835F-7F4B79B6EA5C}" type="parTrans" cxnId="{8BF10A82-8601-4BA5-B692-B08B7E8D3CF0}">
      <dgm:prSet/>
      <dgm:spPr/>
      <dgm:t>
        <a:bodyPr/>
        <a:lstStyle/>
        <a:p>
          <a:endParaRPr lang="en-US"/>
        </a:p>
      </dgm:t>
    </dgm:pt>
    <dgm:pt modelId="{B4B1A8D5-43A8-4791-B22E-6CC456C1B681}" type="sibTrans" cxnId="{8BF10A82-8601-4BA5-B692-B08B7E8D3CF0}">
      <dgm:prSet/>
      <dgm:spPr/>
      <dgm:t>
        <a:bodyPr/>
        <a:lstStyle/>
        <a:p>
          <a:endParaRPr lang="en-US"/>
        </a:p>
      </dgm:t>
    </dgm:pt>
    <dgm:pt modelId="{055094AE-C245-438D-99C1-9D6BD1DE3942}">
      <dgm:prSet phldrT="[Text]"/>
      <dgm:spPr/>
      <dgm:t>
        <a:bodyPr/>
        <a:lstStyle/>
        <a:p>
          <a:r>
            <a:rPr lang="en-US" dirty="0"/>
            <a:t>MINI ITX</a:t>
          </a:r>
        </a:p>
      </dgm:t>
    </dgm:pt>
    <dgm:pt modelId="{DDA049E4-9F7F-44FD-931D-D20C8BA24558}" type="parTrans" cxnId="{942E0FED-50CC-4744-932F-F87A7FAD0D3E}">
      <dgm:prSet/>
      <dgm:spPr/>
      <dgm:t>
        <a:bodyPr/>
        <a:lstStyle/>
        <a:p>
          <a:endParaRPr lang="en-US"/>
        </a:p>
      </dgm:t>
    </dgm:pt>
    <dgm:pt modelId="{8E967705-BE17-4B87-B6FA-555DF0F3A951}" type="sibTrans" cxnId="{942E0FED-50CC-4744-932F-F87A7FAD0D3E}">
      <dgm:prSet/>
      <dgm:spPr/>
      <dgm:t>
        <a:bodyPr/>
        <a:lstStyle/>
        <a:p>
          <a:endParaRPr lang="en-US"/>
        </a:p>
      </dgm:t>
    </dgm:pt>
    <dgm:pt modelId="{4B536099-14FB-49AA-96BF-5B3303C37F8F}">
      <dgm:prSet phldrT="[Text]"/>
      <dgm:spPr/>
      <dgm:t>
        <a:bodyPr/>
        <a:lstStyle/>
        <a:p>
          <a:r>
            <a:rPr lang="en-US" dirty="0"/>
            <a:t>MICRO ATX</a:t>
          </a:r>
        </a:p>
      </dgm:t>
    </dgm:pt>
    <dgm:pt modelId="{3EADF5E4-14ED-46BD-827F-BAE0F4BD7305}" type="parTrans" cxnId="{4FC975D3-A8D1-4759-B243-BD61DF891335}">
      <dgm:prSet/>
      <dgm:spPr/>
      <dgm:t>
        <a:bodyPr/>
        <a:lstStyle/>
        <a:p>
          <a:endParaRPr lang="en-US"/>
        </a:p>
      </dgm:t>
    </dgm:pt>
    <dgm:pt modelId="{8682D9AA-C482-43EF-AD1C-4F92E066BDEE}" type="sibTrans" cxnId="{4FC975D3-A8D1-4759-B243-BD61DF891335}">
      <dgm:prSet/>
      <dgm:spPr/>
      <dgm:t>
        <a:bodyPr/>
        <a:lstStyle/>
        <a:p>
          <a:endParaRPr lang="en-US"/>
        </a:p>
      </dgm:t>
    </dgm:pt>
    <dgm:pt modelId="{CAD7B452-47A0-416E-BCC3-DB3E01F82332}">
      <dgm:prSet phldrT="[Text]"/>
      <dgm:spPr/>
      <dgm:t>
        <a:bodyPr/>
        <a:lstStyle/>
        <a:p>
          <a:r>
            <a:rPr lang="en-US" dirty="0"/>
            <a:t>MID TOWER</a:t>
          </a:r>
        </a:p>
      </dgm:t>
    </dgm:pt>
    <dgm:pt modelId="{FF383141-AD18-4DE0-A33B-3FFEF460B6AD}" type="sibTrans" cxnId="{2D45DA39-376C-4C3F-8801-65368DF44F99}">
      <dgm:prSet/>
      <dgm:spPr/>
      <dgm:t>
        <a:bodyPr/>
        <a:lstStyle/>
        <a:p>
          <a:endParaRPr lang="en-US"/>
        </a:p>
      </dgm:t>
    </dgm:pt>
    <dgm:pt modelId="{A7CCF970-03DB-4C62-A02C-560CAF4F0F15}" type="parTrans" cxnId="{2D45DA39-376C-4C3F-8801-65368DF44F99}">
      <dgm:prSet/>
      <dgm:spPr/>
      <dgm:t>
        <a:bodyPr/>
        <a:lstStyle/>
        <a:p>
          <a:endParaRPr lang="en-US"/>
        </a:p>
      </dgm:t>
    </dgm:pt>
    <dgm:pt modelId="{C8B91E4A-CD7D-4FCB-91ED-F3087D19E12A}">
      <dgm:prSet phldrT="[Text]"/>
      <dgm:spPr/>
      <dgm:t>
        <a:bodyPr/>
        <a:lstStyle/>
        <a:p>
          <a:r>
            <a:rPr lang="en-US" dirty="0"/>
            <a:t>ATX</a:t>
          </a:r>
        </a:p>
      </dgm:t>
    </dgm:pt>
    <dgm:pt modelId="{CA109568-494E-4C8A-8601-C1ADD38FCF59}" type="parTrans" cxnId="{6F222092-3EB9-4E70-81F5-787205283276}">
      <dgm:prSet/>
      <dgm:spPr/>
      <dgm:t>
        <a:bodyPr/>
        <a:lstStyle/>
        <a:p>
          <a:endParaRPr lang="en-US"/>
        </a:p>
      </dgm:t>
    </dgm:pt>
    <dgm:pt modelId="{CA40107F-C0DD-4546-8B6C-833A8E3528EE}" type="sibTrans" cxnId="{6F222092-3EB9-4E70-81F5-787205283276}">
      <dgm:prSet/>
      <dgm:spPr/>
      <dgm:t>
        <a:bodyPr/>
        <a:lstStyle/>
        <a:p>
          <a:endParaRPr lang="en-US"/>
        </a:p>
      </dgm:t>
    </dgm:pt>
    <dgm:pt modelId="{ED301C1A-0A36-460F-A5F3-DDB91CA46627}">
      <dgm:prSet phldrT="[Text]"/>
      <dgm:spPr/>
      <dgm:t>
        <a:bodyPr/>
        <a:lstStyle/>
        <a:p>
          <a:r>
            <a:rPr lang="en-US" dirty="0"/>
            <a:t>MINI ITX</a:t>
          </a:r>
        </a:p>
      </dgm:t>
    </dgm:pt>
    <dgm:pt modelId="{5FC93A30-24F8-40A0-B29D-20E3B88FAEF9}" type="parTrans" cxnId="{4FD68560-E68D-4952-AD63-1BB54CB43D72}">
      <dgm:prSet/>
      <dgm:spPr/>
      <dgm:t>
        <a:bodyPr/>
        <a:lstStyle/>
        <a:p>
          <a:endParaRPr lang="en-US"/>
        </a:p>
      </dgm:t>
    </dgm:pt>
    <dgm:pt modelId="{D3F41778-F93F-47D9-B7AD-0744FBECBAA2}" type="sibTrans" cxnId="{4FD68560-E68D-4952-AD63-1BB54CB43D72}">
      <dgm:prSet/>
      <dgm:spPr/>
      <dgm:t>
        <a:bodyPr/>
        <a:lstStyle/>
        <a:p>
          <a:endParaRPr lang="en-US"/>
        </a:p>
      </dgm:t>
    </dgm:pt>
    <dgm:pt modelId="{C1099D0C-3C9A-4553-AC8E-5D7FDBAA19BF}">
      <dgm:prSet phldrT="[Text]"/>
      <dgm:spPr/>
      <dgm:t>
        <a:bodyPr/>
        <a:lstStyle/>
        <a:p>
          <a:r>
            <a:rPr lang="en-US" dirty="0"/>
            <a:t>MICRO ATX</a:t>
          </a:r>
        </a:p>
      </dgm:t>
    </dgm:pt>
    <dgm:pt modelId="{5ACF1B1F-6DF1-4896-9912-DD58975B9794}" type="parTrans" cxnId="{C41630B2-26F3-4895-96B8-6B58170BB828}">
      <dgm:prSet/>
      <dgm:spPr/>
      <dgm:t>
        <a:bodyPr/>
        <a:lstStyle/>
        <a:p>
          <a:endParaRPr lang="en-US"/>
        </a:p>
      </dgm:t>
    </dgm:pt>
    <dgm:pt modelId="{1957957F-342F-411D-B832-9BDC2817420D}" type="sibTrans" cxnId="{C41630B2-26F3-4895-96B8-6B58170BB828}">
      <dgm:prSet/>
      <dgm:spPr/>
      <dgm:t>
        <a:bodyPr/>
        <a:lstStyle/>
        <a:p>
          <a:endParaRPr lang="en-US"/>
        </a:p>
      </dgm:t>
    </dgm:pt>
    <dgm:pt modelId="{3B996F13-71E9-40B5-B79B-0D1DEA206A4F}" type="pres">
      <dgm:prSet presAssocID="{C8BCBD6C-C0BC-4278-BFB4-2B0F4EFF3374}" presName="Name0" presStyleCnt="0">
        <dgm:presLayoutVars>
          <dgm:dir/>
          <dgm:animLvl val="lvl"/>
          <dgm:resizeHandles val="exact"/>
        </dgm:presLayoutVars>
      </dgm:prSet>
      <dgm:spPr/>
    </dgm:pt>
    <dgm:pt modelId="{A7A062DD-C339-444C-B422-B8BD63232D99}" type="pres">
      <dgm:prSet presAssocID="{F2A57311-697D-4A60-949D-72EDE100387E}" presName="composite" presStyleCnt="0"/>
      <dgm:spPr/>
    </dgm:pt>
    <dgm:pt modelId="{71C9ED60-9796-4C07-A920-835B40D7C7C2}" type="pres">
      <dgm:prSet presAssocID="{F2A57311-697D-4A60-949D-72EDE100387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E4B9B7-1057-43EF-993D-F38F7F961DE7}" type="pres">
      <dgm:prSet presAssocID="{F2A57311-697D-4A60-949D-72EDE100387E}" presName="desTx" presStyleLbl="alignAccFollowNode1" presStyleIdx="0" presStyleCnt="3">
        <dgm:presLayoutVars>
          <dgm:bulletEnabled val="1"/>
        </dgm:presLayoutVars>
      </dgm:prSet>
      <dgm:spPr/>
    </dgm:pt>
    <dgm:pt modelId="{98C9610C-ED6F-4C71-A51F-6499E3668329}" type="pres">
      <dgm:prSet presAssocID="{2596215D-98ED-4DD7-B05E-32DD4CA53759}" presName="space" presStyleCnt="0"/>
      <dgm:spPr/>
    </dgm:pt>
    <dgm:pt modelId="{FEF0839A-2E94-4D09-81AB-435D7641E553}" type="pres">
      <dgm:prSet presAssocID="{6DEAB8CE-373C-4C21-AFAA-B5DB176BD475}" presName="composite" presStyleCnt="0"/>
      <dgm:spPr/>
    </dgm:pt>
    <dgm:pt modelId="{1D413A20-AFDD-45B7-8112-946FF62C2724}" type="pres">
      <dgm:prSet presAssocID="{6DEAB8CE-373C-4C21-AFAA-B5DB176BD47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582671E-285D-4B8A-8450-0271F19E5EE9}" type="pres">
      <dgm:prSet presAssocID="{6DEAB8CE-373C-4C21-AFAA-B5DB176BD475}" presName="desTx" presStyleLbl="alignAccFollowNode1" presStyleIdx="1" presStyleCnt="3">
        <dgm:presLayoutVars>
          <dgm:bulletEnabled val="1"/>
        </dgm:presLayoutVars>
      </dgm:prSet>
      <dgm:spPr/>
    </dgm:pt>
    <dgm:pt modelId="{D1199A5B-88C0-4B87-99BB-AC78F7B906C7}" type="pres">
      <dgm:prSet presAssocID="{175212B6-8AB0-4BC6-BEF3-EC77F1AC5377}" presName="space" presStyleCnt="0"/>
      <dgm:spPr/>
    </dgm:pt>
    <dgm:pt modelId="{E084E887-CEE7-4E93-8ADD-9A4CD041413B}" type="pres">
      <dgm:prSet presAssocID="{CAD7B452-47A0-416E-BCC3-DB3E01F82332}" presName="composite" presStyleCnt="0"/>
      <dgm:spPr/>
    </dgm:pt>
    <dgm:pt modelId="{21E72AC7-34D8-4820-AFCE-F14D4C0FFEF0}" type="pres">
      <dgm:prSet presAssocID="{CAD7B452-47A0-416E-BCC3-DB3E01F823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32F3912-6EB0-49E8-B104-5AB58BF3E138}" type="pres">
      <dgm:prSet presAssocID="{CAD7B452-47A0-416E-BCC3-DB3E01F823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512022A-0722-43C0-927E-AC30EAE60585}" type="presOf" srcId="{8C25F0FF-DF7E-44EB-B7C3-E16060FBAEC6}" destId="{27E4B9B7-1057-43EF-993D-F38F7F961DE7}" srcOrd="0" destOrd="0" presId="urn:microsoft.com/office/officeart/2005/8/layout/hList1"/>
    <dgm:cxn modelId="{38AE2630-A52F-4655-9415-EDE36F8675F8}" type="presOf" srcId="{CAD7B452-47A0-416E-BCC3-DB3E01F82332}" destId="{21E72AC7-34D8-4820-AFCE-F14D4C0FFEF0}" srcOrd="0" destOrd="0" presId="urn:microsoft.com/office/officeart/2005/8/layout/hList1"/>
    <dgm:cxn modelId="{2D45DA39-376C-4C3F-8801-65368DF44F99}" srcId="{C8BCBD6C-C0BC-4278-BFB4-2B0F4EFF3374}" destId="{CAD7B452-47A0-416E-BCC3-DB3E01F82332}" srcOrd="2" destOrd="0" parTransId="{A7CCF970-03DB-4C62-A02C-560CAF4F0F15}" sibTransId="{FF383141-AD18-4DE0-A33B-3FFEF460B6AD}"/>
    <dgm:cxn modelId="{033D325C-BAAC-4D69-B6A2-F290EB1AFD11}" srcId="{6DEAB8CE-373C-4C21-AFAA-B5DB176BD475}" destId="{07371C69-3EA4-4F43-87A9-5F0D8ACC10ED}" srcOrd="0" destOrd="0" parTransId="{31E919BE-8BB3-4446-9CC4-CFF257996C96}" sibTransId="{B6E4EE01-8EE8-4249-95C5-2401B734CE8F}"/>
    <dgm:cxn modelId="{4FD68560-E68D-4952-AD63-1BB54CB43D72}" srcId="{6DEAB8CE-373C-4C21-AFAA-B5DB176BD475}" destId="{ED301C1A-0A36-460F-A5F3-DDB91CA46627}" srcOrd="2" destOrd="0" parTransId="{5FC93A30-24F8-40A0-B29D-20E3B88FAEF9}" sibTransId="{D3F41778-F93F-47D9-B7AD-0744FBECBAA2}"/>
    <dgm:cxn modelId="{B9646041-DD3A-40A3-B208-8537522F1ABF}" type="presOf" srcId="{055094AE-C245-438D-99C1-9D6BD1DE3942}" destId="{132F3912-6EB0-49E8-B104-5AB58BF3E138}" srcOrd="0" destOrd="1" presId="urn:microsoft.com/office/officeart/2005/8/layout/hList1"/>
    <dgm:cxn modelId="{C6EF4661-7948-4553-A707-20CDAFAC66C3}" srcId="{C8BCBD6C-C0BC-4278-BFB4-2B0F4EFF3374}" destId="{F2A57311-697D-4A60-949D-72EDE100387E}" srcOrd="0" destOrd="0" parTransId="{0E74D678-7043-411D-91AD-3DA98898EE8D}" sibTransId="{2596215D-98ED-4DD7-B05E-32DD4CA53759}"/>
    <dgm:cxn modelId="{40040E48-D435-4CC2-AEAB-53AA89FEEE2A}" type="presOf" srcId="{C8BCBD6C-C0BC-4278-BFB4-2B0F4EFF3374}" destId="{3B996F13-71E9-40B5-B79B-0D1DEA206A4F}" srcOrd="0" destOrd="0" presId="urn:microsoft.com/office/officeart/2005/8/layout/hList1"/>
    <dgm:cxn modelId="{A1068E6A-4EB1-47BA-A574-E3B03CDC292F}" srcId="{C8BCBD6C-C0BC-4278-BFB4-2B0F4EFF3374}" destId="{6DEAB8CE-373C-4C21-AFAA-B5DB176BD475}" srcOrd="1" destOrd="0" parTransId="{C5982B51-94D6-46FF-8EEF-10C25386F6CC}" sibTransId="{175212B6-8AB0-4BC6-BEF3-EC77F1AC5377}"/>
    <dgm:cxn modelId="{829FC56A-F7BD-4863-B507-25D0F01C907D}" type="presOf" srcId="{C8B91E4A-CD7D-4FCB-91ED-F3087D19E12A}" destId="{1582671E-285D-4B8A-8450-0271F19E5EE9}" srcOrd="0" destOrd="1" presId="urn:microsoft.com/office/officeart/2005/8/layout/hList1"/>
    <dgm:cxn modelId="{ADEF256F-E998-4DAA-BE21-637D0AD37464}" type="presOf" srcId="{6DEAB8CE-373C-4C21-AFAA-B5DB176BD475}" destId="{1D413A20-AFDD-45B7-8112-946FF62C2724}" srcOrd="0" destOrd="0" presId="urn:microsoft.com/office/officeart/2005/8/layout/hList1"/>
    <dgm:cxn modelId="{3862FD75-4F8B-4976-937D-E154A5FBD7DD}" type="presOf" srcId="{ED301C1A-0A36-460F-A5F3-DDB91CA46627}" destId="{1582671E-285D-4B8A-8450-0271F19E5EE9}" srcOrd="0" destOrd="2" presId="urn:microsoft.com/office/officeart/2005/8/layout/hList1"/>
    <dgm:cxn modelId="{179E3976-7E33-4EEE-8498-A51DA9FC5C7B}" type="presOf" srcId="{5502575A-DF03-4B2C-94F4-5A7A4A87051C}" destId="{132F3912-6EB0-49E8-B104-5AB58BF3E138}" srcOrd="0" destOrd="0" presId="urn:microsoft.com/office/officeart/2005/8/layout/hList1"/>
    <dgm:cxn modelId="{8BF10A82-8601-4BA5-B692-B08B7E8D3CF0}" srcId="{CAD7B452-47A0-416E-BCC3-DB3E01F82332}" destId="{5502575A-DF03-4B2C-94F4-5A7A4A87051C}" srcOrd="0" destOrd="0" parTransId="{C06C22B0-8FB9-4F19-835F-7F4B79B6EA5C}" sibTransId="{B4B1A8D5-43A8-4791-B22E-6CC456C1B681}"/>
    <dgm:cxn modelId="{6F222092-3EB9-4E70-81F5-787205283276}" srcId="{6DEAB8CE-373C-4C21-AFAA-B5DB176BD475}" destId="{C8B91E4A-CD7D-4FCB-91ED-F3087D19E12A}" srcOrd="1" destOrd="0" parTransId="{CA109568-494E-4C8A-8601-C1ADD38FCF59}" sibTransId="{CA40107F-C0DD-4546-8B6C-833A8E3528EE}"/>
    <dgm:cxn modelId="{E424E0A3-5241-49D9-945F-DDA374E1F320}" type="presOf" srcId="{C1099D0C-3C9A-4553-AC8E-5D7FDBAA19BF}" destId="{1582671E-285D-4B8A-8450-0271F19E5EE9}" srcOrd="0" destOrd="3" presId="urn:microsoft.com/office/officeart/2005/8/layout/hList1"/>
    <dgm:cxn modelId="{C41630B2-26F3-4895-96B8-6B58170BB828}" srcId="{6DEAB8CE-373C-4C21-AFAA-B5DB176BD475}" destId="{C1099D0C-3C9A-4553-AC8E-5D7FDBAA19BF}" srcOrd="3" destOrd="0" parTransId="{5ACF1B1F-6DF1-4896-9912-DD58975B9794}" sibTransId="{1957957F-342F-411D-B832-9BDC2817420D}"/>
    <dgm:cxn modelId="{6A8488BB-5B5B-4E03-87D1-9484C774296B}" srcId="{F2A57311-697D-4A60-949D-72EDE100387E}" destId="{8C25F0FF-DF7E-44EB-B7C3-E16060FBAEC6}" srcOrd="0" destOrd="0" parTransId="{79113570-D0CF-47D7-98E9-54FDD688A616}" sibTransId="{DB4BB93C-240D-4ED2-A6E3-2793C08E9722}"/>
    <dgm:cxn modelId="{B45B5CBF-640A-4BB2-9F5A-7D692C302CB4}" type="presOf" srcId="{18A0FB8B-A069-4730-A341-D6E1DBF96D9C}" destId="{27E4B9B7-1057-43EF-993D-F38F7F961DE7}" srcOrd="0" destOrd="1" presId="urn:microsoft.com/office/officeart/2005/8/layout/hList1"/>
    <dgm:cxn modelId="{71E84FCF-FD38-4CBC-9080-5252300C4E81}" srcId="{F2A57311-697D-4A60-949D-72EDE100387E}" destId="{18A0FB8B-A069-4730-A341-D6E1DBF96D9C}" srcOrd="1" destOrd="0" parTransId="{9543EA4B-60D4-4188-8ED5-44C5738ED113}" sibTransId="{2A990A69-A8EE-4402-A9ED-B36F38AB4664}"/>
    <dgm:cxn modelId="{4FC975D3-A8D1-4759-B243-BD61DF891335}" srcId="{CAD7B452-47A0-416E-BCC3-DB3E01F82332}" destId="{4B536099-14FB-49AA-96BF-5B3303C37F8F}" srcOrd="2" destOrd="0" parTransId="{3EADF5E4-14ED-46BD-827F-BAE0F4BD7305}" sibTransId="{8682D9AA-C482-43EF-AD1C-4F92E066BDEE}"/>
    <dgm:cxn modelId="{E403F9DC-9DFB-43E0-8E6C-1228B402AE66}" type="presOf" srcId="{4B536099-14FB-49AA-96BF-5B3303C37F8F}" destId="{132F3912-6EB0-49E8-B104-5AB58BF3E138}" srcOrd="0" destOrd="2" presId="urn:microsoft.com/office/officeart/2005/8/layout/hList1"/>
    <dgm:cxn modelId="{F8080BE1-F9EA-4480-A21D-71C2D1FC4A9D}" type="presOf" srcId="{F2A57311-697D-4A60-949D-72EDE100387E}" destId="{71C9ED60-9796-4C07-A920-835B40D7C7C2}" srcOrd="0" destOrd="0" presId="urn:microsoft.com/office/officeart/2005/8/layout/hList1"/>
    <dgm:cxn modelId="{14769AE6-DC83-4CA5-B419-E91A15F4CFE2}" type="presOf" srcId="{07371C69-3EA4-4F43-87A9-5F0D8ACC10ED}" destId="{1582671E-285D-4B8A-8450-0271F19E5EE9}" srcOrd="0" destOrd="0" presId="urn:microsoft.com/office/officeart/2005/8/layout/hList1"/>
    <dgm:cxn modelId="{942E0FED-50CC-4744-932F-F87A7FAD0D3E}" srcId="{CAD7B452-47A0-416E-BCC3-DB3E01F82332}" destId="{055094AE-C245-438D-99C1-9D6BD1DE3942}" srcOrd="1" destOrd="0" parTransId="{DDA049E4-9F7F-44FD-931D-D20C8BA24558}" sibTransId="{8E967705-BE17-4B87-B6FA-555DF0F3A951}"/>
    <dgm:cxn modelId="{D55CEC63-0B93-49DD-953C-46F348C15926}" type="presParOf" srcId="{3B996F13-71E9-40B5-B79B-0D1DEA206A4F}" destId="{A7A062DD-C339-444C-B422-B8BD63232D99}" srcOrd="0" destOrd="0" presId="urn:microsoft.com/office/officeart/2005/8/layout/hList1"/>
    <dgm:cxn modelId="{F7A6D373-5D43-440C-A935-A82E90866B14}" type="presParOf" srcId="{A7A062DD-C339-444C-B422-B8BD63232D99}" destId="{71C9ED60-9796-4C07-A920-835B40D7C7C2}" srcOrd="0" destOrd="0" presId="urn:microsoft.com/office/officeart/2005/8/layout/hList1"/>
    <dgm:cxn modelId="{BA741CB7-732C-421A-A1A1-694ED727720D}" type="presParOf" srcId="{A7A062DD-C339-444C-B422-B8BD63232D99}" destId="{27E4B9B7-1057-43EF-993D-F38F7F961DE7}" srcOrd="1" destOrd="0" presId="urn:microsoft.com/office/officeart/2005/8/layout/hList1"/>
    <dgm:cxn modelId="{87444577-1C28-4D2C-9DED-5090DE61147E}" type="presParOf" srcId="{3B996F13-71E9-40B5-B79B-0D1DEA206A4F}" destId="{98C9610C-ED6F-4C71-A51F-6499E3668329}" srcOrd="1" destOrd="0" presId="urn:microsoft.com/office/officeart/2005/8/layout/hList1"/>
    <dgm:cxn modelId="{B0DDEAEC-7756-4615-B781-27A8F294E0A6}" type="presParOf" srcId="{3B996F13-71E9-40B5-B79B-0D1DEA206A4F}" destId="{FEF0839A-2E94-4D09-81AB-435D7641E553}" srcOrd="2" destOrd="0" presId="urn:microsoft.com/office/officeart/2005/8/layout/hList1"/>
    <dgm:cxn modelId="{ADECD1CC-ACC4-4E05-9E3F-4072F8C64926}" type="presParOf" srcId="{FEF0839A-2E94-4D09-81AB-435D7641E553}" destId="{1D413A20-AFDD-45B7-8112-946FF62C2724}" srcOrd="0" destOrd="0" presId="urn:microsoft.com/office/officeart/2005/8/layout/hList1"/>
    <dgm:cxn modelId="{8CF046A3-E31E-485F-AE80-9F5268F473FE}" type="presParOf" srcId="{FEF0839A-2E94-4D09-81AB-435D7641E553}" destId="{1582671E-285D-4B8A-8450-0271F19E5EE9}" srcOrd="1" destOrd="0" presId="urn:microsoft.com/office/officeart/2005/8/layout/hList1"/>
    <dgm:cxn modelId="{D3993B83-EBF9-4345-A4E0-EEECF79A0233}" type="presParOf" srcId="{3B996F13-71E9-40B5-B79B-0D1DEA206A4F}" destId="{D1199A5B-88C0-4B87-99BB-AC78F7B906C7}" srcOrd="3" destOrd="0" presId="urn:microsoft.com/office/officeart/2005/8/layout/hList1"/>
    <dgm:cxn modelId="{3B6FFFE9-A7AB-4917-86C0-C3C39F6C2F85}" type="presParOf" srcId="{3B996F13-71E9-40B5-B79B-0D1DEA206A4F}" destId="{E084E887-CEE7-4E93-8ADD-9A4CD041413B}" srcOrd="4" destOrd="0" presId="urn:microsoft.com/office/officeart/2005/8/layout/hList1"/>
    <dgm:cxn modelId="{76EC8901-4C0D-4055-9425-9B29FDE42A48}" type="presParOf" srcId="{E084E887-CEE7-4E93-8ADD-9A4CD041413B}" destId="{21E72AC7-34D8-4820-AFCE-F14D4C0FFEF0}" srcOrd="0" destOrd="0" presId="urn:microsoft.com/office/officeart/2005/8/layout/hList1"/>
    <dgm:cxn modelId="{BFD8D00D-AF73-4E4B-B0A1-0C8A98541ABB}" type="presParOf" srcId="{E084E887-CEE7-4E93-8ADD-9A4CD041413B}" destId="{132F3912-6EB0-49E8-B104-5AB58BF3E1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642C7-FA0A-48B3-AB7C-6C42A235570C}">
      <dsp:nvSpPr>
        <dsp:cNvPr id="0" name=""/>
        <dsp:cNvSpPr/>
      </dsp:nvSpPr>
      <dsp:spPr>
        <a:xfrm>
          <a:off x="4064000" y="2449189"/>
          <a:ext cx="2875855" cy="1307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591"/>
              </a:lnTo>
              <a:lnTo>
                <a:pt x="2875855" y="1057591"/>
              </a:lnTo>
              <a:lnTo>
                <a:pt x="2875855" y="13071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D0DFC-263C-49A9-A353-295C20055AFC}">
      <dsp:nvSpPr>
        <dsp:cNvPr id="0" name=""/>
        <dsp:cNvSpPr/>
      </dsp:nvSpPr>
      <dsp:spPr>
        <a:xfrm>
          <a:off x="4018280" y="2449189"/>
          <a:ext cx="91440" cy="1370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09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BB36B-8D61-4750-B04D-8602CE34CD59}">
      <dsp:nvSpPr>
        <dsp:cNvPr id="0" name=""/>
        <dsp:cNvSpPr/>
      </dsp:nvSpPr>
      <dsp:spPr>
        <a:xfrm>
          <a:off x="1188690" y="2449189"/>
          <a:ext cx="2875309" cy="1307101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057591"/>
              </a:lnTo>
              <a:lnTo>
                <a:pt x="0" y="1057591"/>
              </a:lnTo>
              <a:lnTo>
                <a:pt x="0" y="13071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DFD15-0716-4C29-BA46-9B5334FB7707}">
      <dsp:nvSpPr>
        <dsp:cNvPr id="0" name=""/>
        <dsp:cNvSpPr/>
      </dsp:nvSpPr>
      <dsp:spPr>
        <a:xfrm>
          <a:off x="2875855" y="1261044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Tower cases</a:t>
          </a:r>
        </a:p>
      </dsp:txBody>
      <dsp:txXfrm>
        <a:off x="2875855" y="1261044"/>
        <a:ext cx="2376289" cy="1188144"/>
      </dsp:txXfrm>
    </dsp:sp>
    <dsp:sp modelId="{7B07E142-1351-459A-859C-F0714A71A81B}">
      <dsp:nvSpPr>
        <dsp:cNvPr id="0" name=""/>
        <dsp:cNvSpPr/>
      </dsp:nvSpPr>
      <dsp:spPr>
        <a:xfrm>
          <a:off x="545" y="3756290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Full tower </a:t>
          </a:r>
        </a:p>
      </dsp:txBody>
      <dsp:txXfrm>
        <a:off x="545" y="3756290"/>
        <a:ext cx="2376289" cy="1188144"/>
      </dsp:txXfrm>
    </dsp:sp>
    <dsp:sp modelId="{6772D5A0-3AAB-464F-8A17-CE80AD32D729}">
      <dsp:nvSpPr>
        <dsp:cNvPr id="0" name=""/>
        <dsp:cNvSpPr/>
      </dsp:nvSpPr>
      <dsp:spPr>
        <a:xfrm>
          <a:off x="2875855" y="3820094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Mid tower</a:t>
          </a:r>
        </a:p>
      </dsp:txBody>
      <dsp:txXfrm>
        <a:off x="2875855" y="3820094"/>
        <a:ext cx="2376289" cy="1188144"/>
      </dsp:txXfrm>
    </dsp:sp>
    <dsp:sp modelId="{9EA60CF2-6E92-4955-9A11-A5D7582657A1}">
      <dsp:nvSpPr>
        <dsp:cNvPr id="0" name=""/>
        <dsp:cNvSpPr/>
      </dsp:nvSpPr>
      <dsp:spPr>
        <a:xfrm>
          <a:off x="5751710" y="3756290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Mini tower</a:t>
          </a:r>
        </a:p>
      </dsp:txBody>
      <dsp:txXfrm>
        <a:off x="5751710" y="3756290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ED60-9796-4C07-A920-835B40D7C7C2}">
      <dsp:nvSpPr>
        <dsp:cNvPr id="0" name=""/>
        <dsp:cNvSpPr/>
      </dsp:nvSpPr>
      <dsp:spPr>
        <a:xfrm>
          <a:off x="2540" y="1036469"/>
          <a:ext cx="2476500" cy="96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MINI TOWER</a:t>
          </a:r>
        </a:p>
      </dsp:txBody>
      <dsp:txXfrm>
        <a:off x="2540" y="1036469"/>
        <a:ext cx="2476500" cy="963975"/>
      </dsp:txXfrm>
    </dsp:sp>
    <dsp:sp modelId="{27E4B9B7-1057-43EF-993D-F38F7F961DE7}">
      <dsp:nvSpPr>
        <dsp:cNvPr id="0" name=""/>
        <dsp:cNvSpPr/>
      </dsp:nvSpPr>
      <dsp:spPr>
        <a:xfrm>
          <a:off x="2540" y="2000444"/>
          <a:ext cx="2476500" cy="2038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MICRO ATX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MINI ITX</a:t>
          </a:r>
        </a:p>
      </dsp:txBody>
      <dsp:txXfrm>
        <a:off x="2540" y="2000444"/>
        <a:ext cx="2476500" cy="2038162"/>
      </dsp:txXfrm>
    </dsp:sp>
    <dsp:sp modelId="{1D413A20-AFDD-45B7-8112-946FF62C2724}">
      <dsp:nvSpPr>
        <dsp:cNvPr id="0" name=""/>
        <dsp:cNvSpPr/>
      </dsp:nvSpPr>
      <dsp:spPr>
        <a:xfrm>
          <a:off x="2825750" y="1036469"/>
          <a:ext cx="2476500" cy="96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FULL TOWER</a:t>
          </a:r>
        </a:p>
      </dsp:txBody>
      <dsp:txXfrm>
        <a:off x="2825750" y="1036469"/>
        <a:ext cx="2476500" cy="963975"/>
      </dsp:txXfrm>
    </dsp:sp>
    <dsp:sp modelId="{1582671E-285D-4B8A-8450-0271F19E5EE9}">
      <dsp:nvSpPr>
        <dsp:cNvPr id="0" name=""/>
        <dsp:cNvSpPr/>
      </dsp:nvSpPr>
      <dsp:spPr>
        <a:xfrm>
          <a:off x="2825750" y="2000444"/>
          <a:ext cx="2476500" cy="2038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E-ATX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ATX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MINI ITX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MICRO ATX</a:t>
          </a:r>
        </a:p>
      </dsp:txBody>
      <dsp:txXfrm>
        <a:off x="2825750" y="2000444"/>
        <a:ext cx="2476500" cy="2038162"/>
      </dsp:txXfrm>
    </dsp:sp>
    <dsp:sp modelId="{21E72AC7-34D8-4820-AFCE-F14D4C0FFEF0}">
      <dsp:nvSpPr>
        <dsp:cNvPr id="0" name=""/>
        <dsp:cNvSpPr/>
      </dsp:nvSpPr>
      <dsp:spPr>
        <a:xfrm>
          <a:off x="5648960" y="1036469"/>
          <a:ext cx="2476500" cy="96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MID TOWER</a:t>
          </a:r>
        </a:p>
      </dsp:txBody>
      <dsp:txXfrm>
        <a:off x="5648960" y="1036469"/>
        <a:ext cx="2476500" cy="963975"/>
      </dsp:txXfrm>
    </dsp:sp>
    <dsp:sp modelId="{132F3912-6EB0-49E8-B104-5AB58BF3E138}">
      <dsp:nvSpPr>
        <dsp:cNvPr id="0" name=""/>
        <dsp:cNvSpPr/>
      </dsp:nvSpPr>
      <dsp:spPr>
        <a:xfrm>
          <a:off x="5648960" y="2000444"/>
          <a:ext cx="2476500" cy="2038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ATX PORT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MINI ITX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MICRO ATX</a:t>
          </a:r>
        </a:p>
      </dsp:txBody>
      <dsp:txXfrm>
        <a:off x="5648960" y="2000444"/>
        <a:ext cx="2476500" cy="203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1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Computer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By: Ahmad Waqar</a:t>
            </a:r>
          </a:p>
          <a:p>
            <a:pPr algn="l"/>
            <a:r>
              <a:rPr lang="en-US" dirty="0"/>
              <a:t>Group : BCS/A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 what is computer case ?</a:t>
            </a:r>
          </a:p>
          <a:p>
            <a:r>
              <a:rPr lang="en-US" sz="2400" dirty="0"/>
              <a:t>What is the importance of computer case ?</a:t>
            </a:r>
          </a:p>
          <a:p>
            <a:r>
              <a:rPr lang="en-US" sz="2400" dirty="0"/>
              <a:t>What are the types of computer case ?</a:t>
            </a:r>
          </a:p>
          <a:p>
            <a:r>
              <a:rPr lang="en-US" sz="2400" dirty="0"/>
              <a:t>What </a:t>
            </a:r>
            <a:r>
              <a:rPr lang="en-US" sz="2400" dirty="0" err="1"/>
              <a:t>cmponents</a:t>
            </a:r>
            <a:r>
              <a:rPr lang="en-US" sz="2400" dirty="0"/>
              <a:t> of computer case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6F37-A9A2-8587-A973-22B6DF2C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BA86-7D16-B22D-BB81-DF71131A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computer case a protective enclosure for essential components of a computer.</a:t>
            </a:r>
          </a:p>
          <a:p>
            <a:r>
              <a:rPr lang="en-US" sz="2800" dirty="0"/>
              <a:t>Just like a skeleton in our body which protects the internal organs</a:t>
            </a:r>
          </a:p>
          <a:p>
            <a:pPr marL="36900" indent="0">
              <a:buNone/>
            </a:pPr>
            <a:endParaRPr lang="en-US" sz="2800" dirty="0"/>
          </a:p>
          <a:p>
            <a:r>
              <a:rPr lang="en-US" sz="2800" dirty="0"/>
              <a:t>Components of computer are useless except a computer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473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47A-A215-B0D5-692D-EF1205C0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77702"/>
            <a:ext cx="10353762" cy="1261872"/>
          </a:xfrm>
        </p:spPr>
        <p:txBody>
          <a:bodyPr/>
          <a:lstStyle/>
          <a:p>
            <a:r>
              <a:rPr lang="en-US" b="1" dirty="0"/>
              <a:t>Computer case /  CPU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F5A278-62C0-F34C-695E-73BD552E74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4530" y="2094615"/>
            <a:ext cx="4820093" cy="333862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57DC49-FE9B-4A7B-C63F-3B161B8DA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512" y="2094615"/>
            <a:ext cx="4688958" cy="3338622"/>
          </a:xfrm>
        </p:spPr>
      </p:pic>
    </p:spTree>
    <p:extLst>
      <p:ext uri="{BB962C8B-B14F-4D97-AF65-F5344CB8AC3E}">
        <p14:creationId xmlns:p14="http://schemas.microsoft.com/office/powerpoint/2010/main" val="40222190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3E709-7E21-F4AE-BE88-4249AB745543}"/>
              </a:ext>
            </a:extLst>
          </p:cNvPr>
          <p:cNvSpPr txBox="1"/>
          <p:nvPr/>
        </p:nvSpPr>
        <p:spPr>
          <a:xfrm>
            <a:off x="1329069" y="91439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TYPES</a:t>
            </a:r>
            <a:r>
              <a:rPr lang="en-US" sz="4400" dirty="0"/>
              <a:t> OF COMPUTER CASE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7E55440-A112-0351-6B34-2BEC32076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6244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612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8F7E-E69A-C628-A90B-F8410D07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764A6-984C-2AC0-976F-D961CE4F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38" y="1620938"/>
            <a:ext cx="3300984" cy="764782"/>
          </a:xfrm>
        </p:spPr>
        <p:txBody>
          <a:bodyPr anchor="ctr"/>
          <a:lstStyle/>
          <a:p>
            <a:r>
              <a:rPr lang="en-US" b="1" dirty="0"/>
              <a:t>Mini tower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EC4A4-4BDC-0767-40E8-20B4D2F48C8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04E65-129C-2342-3BC7-40FA3CD60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0555" y="1620937"/>
            <a:ext cx="3300984" cy="764783"/>
          </a:xfrm>
        </p:spPr>
        <p:txBody>
          <a:bodyPr anchor="ctr"/>
          <a:lstStyle/>
          <a:p>
            <a:r>
              <a:rPr lang="en-US" b="1" dirty="0"/>
              <a:t>Full tower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14649B-DB57-2D72-B389-8D43DAC3D4E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DDF38-EA78-82AA-A2E3-F6C27E2EA9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6478" y="1620938"/>
            <a:ext cx="3300984" cy="764782"/>
          </a:xfrm>
        </p:spPr>
        <p:txBody>
          <a:bodyPr anchor="ctr"/>
          <a:lstStyle/>
          <a:p>
            <a:r>
              <a:rPr lang="en-US" b="1" dirty="0"/>
              <a:t>Mid tower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90953D-578C-47A3-795A-FB826ABB617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3E1C30-23A9-E50F-152C-1C0584A3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64" y="2426608"/>
            <a:ext cx="3527640" cy="3364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76EDAB-C77B-A27B-D30A-480E6BC4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711" y="2426607"/>
            <a:ext cx="3295708" cy="3320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F5E7DE-F3F6-D18E-A175-556BE32A4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350" y="2426607"/>
            <a:ext cx="3293205" cy="33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5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99B7-AC9A-AD3C-D67A-2AA6D9D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Differences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127D5F-252A-72B9-2EBA-979C01D6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43699"/>
              </p:ext>
            </p:extLst>
          </p:nvPr>
        </p:nvGraphicFramePr>
        <p:xfrm>
          <a:off x="913881" y="3708083"/>
          <a:ext cx="10353676" cy="914400"/>
        </p:xfrm>
        <a:graphic>
          <a:graphicData uri="http://schemas.openxmlformats.org/drawingml/2006/table">
            <a:tbl>
              <a:tblPr/>
              <a:tblGrid>
                <a:gridCol w="2588419">
                  <a:extLst>
                    <a:ext uri="{9D8B030D-6E8A-4147-A177-3AD203B41FA5}">
                      <a16:colId xmlns:a16="http://schemas.microsoft.com/office/drawing/2014/main" val="861058870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886160509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558472278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399122255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b="1" dirty="0"/>
                        <a:t>Expandability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Moderate – multiple drives, 1-2 GPUs, decent cooling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Limited – fewer drives, smaller GPUs, limited cooling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Extensive – multiple GPUs, lots of storage, advanced cooling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2088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78079A-54A0-9E0D-F29E-AA9025F0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16074"/>
              </p:ext>
            </p:extLst>
          </p:nvPr>
        </p:nvGraphicFramePr>
        <p:xfrm>
          <a:off x="913881" y="4991101"/>
          <a:ext cx="10353676" cy="640080"/>
        </p:xfrm>
        <a:graphic>
          <a:graphicData uri="http://schemas.openxmlformats.org/drawingml/2006/table">
            <a:tbl>
              <a:tblPr/>
              <a:tblGrid>
                <a:gridCol w="2588419">
                  <a:extLst>
                    <a:ext uri="{9D8B030D-6E8A-4147-A177-3AD203B41FA5}">
                      <a16:colId xmlns:a16="http://schemas.microsoft.com/office/drawing/2014/main" val="2168448237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4229736488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462381065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963451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Use Case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General-purpose use, gaming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Budget builds, office setups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High-end gaming, professional workstations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855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F10BDC-0F56-5F69-628F-A5580888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71207"/>
              </p:ext>
            </p:extLst>
          </p:nvPr>
        </p:nvGraphicFramePr>
        <p:xfrm>
          <a:off x="913881" y="2883694"/>
          <a:ext cx="10353676" cy="640080"/>
        </p:xfrm>
        <a:graphic>
          <a:graphicData uri="http://schemas.openxmlformats.org/drawingml/2006/table">
            <a:tbl>
              <a:tblPr/>
              <a:tblGrid>
                <a:gridCol w="2588419">
                  <a:extLst>
                    <a:ext uri="{9D8B030D-6E8A-4147-A177-3AD203B41FA5}">
                      <a16:colId xmlns:a16="http://schemas.microsoft.com/office/drawing/2014/main" val="1516438990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626981367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391689545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4228436867"/>
                    </a:ext>
                  </a:extLst>
                </a:gridCol>
              </a:tblGrid>
              <a:tr h="532913">
                <a:tc>
                  <a:txBody>
                    <a:bodyPr/>
                    <a:lstStyle/>
                    <a:p>
                      <a:r>
                        <a:rPr lang="en-US" b="1" dirty="0"/>
                        <a:t>Motherboard Support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ATX, micro-ATX, mini-ITX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micro-ATX, mini-ITX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E-ATX, ATX, micro-ATX, mini-ITX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7672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3B8A6C-4EE3-1648-DDF4-4E60281D8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83334"/>
              </p:ext>
            </p:extLst>
          </p:nvPr>
        </p:nvGraphicFramePr>
        <p:xfrm>
          <a:off x="734864" y="6215809"/>
          <a:ext cx="10353675" cy="36576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3778837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119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FFDB8B-836C-9A8E-7458-F8F84447F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66865"/>
              </p:ext>
            </p:extLst>
          </p:nvPr>
        </p:nvGraphicFramePr>
        <p:xfrm>
          <a:off x="913883" y="2400301"/>
          <a:ext cx="2349796" cy="365760"/>
        </p:xfrm>
        <a:graphic>
          <a:graphicData uri="http://schemas.openxmlformats.org/drawingml/2006/table">
            <a:tbl>
              <a:tblPr/>
              <a:tblGrid>
                <a:gridCol w="2349796">
                  <a:extLst>
                    <a:ext uri="{9D8B030D-6E8A-4147-A177-3AD203B41FA5}">
                      <a16:colId xmlns:a16="http://schemas.microsoft.com/office/drawing/2014/main" val="3718813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555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ECF10C-03C7-40F5-D37B-E9EC6A7F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2900"/>
              </p:ext>
            </p:extLst>
          </p:nvPr>
        </p:nvGraphicFramePr>
        <p:xfrm>
          <a:off x="3561907" y="2377916"/>
          <a:ext cx="2349795" cy="365760"/>
        </p:xfrm>
        <a:graphic>
          <a:graphicData uri="http://schemas.openxmlformats.org/drawingml/2006/table">
            <a:tbl>
              <a:tblPr/>
              <a:tblGrid>
                <a:gridCol w="2349795">
                  <a:extLst>
                    <a:ext uri="{9D8B030D-6E8A-4147-A177-3AD203B41FA5}">
                      <a16:colId xmlns:a16="http://schemas.microsoft.com/office/drawing/2014/main" val="2958206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Mid Tower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9865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08A9A4-CB70-FDD7-FD7E-02E5ECDB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01336"/>
              </p:ext>
            </p:extLst>
          </p:nvPr>
        </p:nvGraphicFramePr>
        <p:xfrm>
          <a:off x="6090677" y="2421731"/>
          <a:ext cx="1327214" cy="365760"/>
        </p:xfrm>
        <a:graphic>
          <a:graphicData uri="http://schemas.openxmlformats.org/drawingml/2006/table">
            <a:tbl>
              <a:tblPr/>
              <a:tblGrid>
                <a:gridCol w="1327214">
                  <a:extLst>
                    <a:ext uri="{9D8B030D-6E8A-4147-A177-3AD203B41FA5}">
                      <a16:colId xmlns:a16="http://schemas.microsoft.com/office/drawing/2014/main" val="73125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Mini Tower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55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CA8557-C73E-4A98-E648-2CC0499A264D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750945"/>
          <a:ext cx="10353675" cy="36576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2125571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84833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3B2E50-4E23-1046-924B-EE0F0065C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50303"/>
              </p:ext>
            </p:extLst>
          </p:nvPr>
        </p:nvGraphicFramePr>
        <p:xfrm>
          <a:off x="8738701" y="2442428"/>
          <a:ext cx="2528856" cy="365760"/>
        </p:xfrm>
        <a:graphic>
          <a:graphicData uri="http://schemas.openxmlformats.org/drawingml/2006/table">
            <a:tbl>
              <a:tblPr/>
              <a:tblGrid>
                <a:gridCol w="2528856">
                  <a:extLst>
                    <a:ext uri="{9D8B030D-6E8A-4147-A177-3AD203B41FA5}">
                      <a16:colId xmlns:a16="http://schemas.microsoft.com/office/drawing/2014/main" val="3843528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Full Tower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2598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B78128-C09C-0C7A-2982-5CF9D5F56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402553"/>
              </p:ext>
            </p:extLst>
          </p:nvPr>
        </p:nvGraphicFramePr>
        <p:xfrm>
          <a:off x="2032000" y="1594884"/>
          <a:ext cx="8128000" cy="507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3B44B1-4548-3466-EFC6-3C8C7E4DC94B}"/>
              </a:ext>
            </a:extLst>
          </p:cNvPr>
          <p:cNvSpPr txBox="1"/>
          <p:nvPr/>
        </p:nvSpPr>
        <p:spPr>
          <a:xfrm>
            <a:off x="1690577" y="744279"/>
            <a:ext cx="8810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Motherboard Supported Ports</a:t>
            </a:r>
          </a:p>
        </p:txBody>
      </p:sp>
    </p:spTree>
    <p:extLst>
      <p:ext uri="{BB962C8B-B14F-4D97-AF65-F5344CB8AC3E}">
        <p14:creationId xmlns:p14="http://schemas.microsoft.com/office/powerpoint/2010/main" val="381533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B807-EDAC-26B8-7F1F-ED0EB5E3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0465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{A2FF0632-D875-4816-BE72-39B2E48A0952}tf55705232_win32</Template>
  <TotalTime>191</TotalTime>
  <Words>202</Words>
  <Application>Microsoft Office PowerPoint</Application>
  <PresentationFormat>Widescreen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Computer Cases</vt:lpstr>
      <vt:lpstr>Introduction</vt:lpstr>
      <vt:lpstr>COMPUTER CASE</vt:lpstr>
      <vt:lpstr>Computer case /  CPU</vt:lpstr>
      <vt:lpstr>PowerPoint Presentation</vt:lpstr>
      <vt:lpstr>Visual Representation</vt:lpstr>
      <vt:lpstr>Major Differences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waqar</dc:creator>
  <cp:lastModifiedBy>ahmad waqar</cp:lastModifiedBy>
  <cp:revision>2</cp:revision>
  <dcterms:created xsi:type="dcterms:W3CDTF">2024-10-02T15:19:36Z</dcterms:created>
  <dcterms:modified xsi:type="dcterms:W3CDTF">2024-10-02T22:01:53Z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