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3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9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0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7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5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9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6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82E472-1CA5-46C0-AE6C-D963B0AA6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D4020-CA28-274C-7C56-1FBA15693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182472" cy="3162300"/>
          </a:xfrm>
        </p:spPr>
        <p:txBody>
          <a:bodyPr>
            <a:normAutofit/>
          </a:bodyPr>
          <a:lstStyle/>
          <a:p>
            <a:r>
              <a:rPr lang="en-US" dirty="0"/>
              <a:t>Data Analysis and Visualization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3A0C7-8A3B-53CA-1F60-D1C2D278B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82472" cy="985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500"/>
          </a:p>
          <a:p>
            <a:pPr>
              <a:lnSpc>
                <a:spcPct val="110000"/>
              </a:lnSpc>
            </a:pPr>
            <a:r>
              <a:rPr lang="en-US" sz="1500"/>
              <a:t>Md. Repon Islam</a:t>
            </a:r>
            <a:br>
              <a:rPr lang="en-US" sz="1500"/>
            </a:br>
            <a:r>
              <a:rPr lang="en-US" sz="1500"/>
              <a:t>Lecturer, Dept. of CSE, KUET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8EE1F1C-1651-4D09-B967-2E2765020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673752" y="-8569"/>
            <a:ext cx="3518248" cy="3463107"/>
          </a:xfrm>
          <a:custGeom>
            <a:avLst/>
            <a:gdLst>
              <a:gd name="connsiteX0" fmla="*/ 2 w 3518248"/>
              <a:gd name="connsiteY0" fmla="*/ 3444546 h 3463107"/>
              <a:gd name="connsiteX1" fmla="*/ 0 w 3518248"/>
              <a:gd name="connsiteY1" fmla="*/ 3444546 h 3463107"/>
              <a:gd name="connsiteX2" fmla="*/ 0 w 3518248"/>
              <a:gd name="connsiteY2" fmla="*/ 3463107 h 3463107"/>
              <a:gd name="connsiteX3" fmla="*/ 2 w 3518248"/>
              <a:gd name="connsiteY3" fmla="*/ 3463107 h 3463107"/>
              <a:gd name="connsiteX4" fmla="*/ 3518248 w 3518248"/>
              <a:gd name="connsiteY4" fmla="*/ 0 h 3463107"/>
              <a:gd name="connsiteX5" fmla="*/ 0 w 3518248"/>
              <a:gd name="connsiteY5" fmla="*/ 0 h 3463107"/>
              <a:gd name="connsiteX6" fmla="*/ 0 w 3518248"/>
              <a:gd name="connsiteY6" fmla="*/ 3444546 h 3463107"/>
              <a:gd name="connsiteX7" fmla="*/ 2 w 3518248"/>
              <a:gd name="connsiteY7" fmla="*/ 3444467 h 3463107"/>
              <a:gd name="connsiteX8" fmla="*/ 2 w 3518248"/>
              <a:gd name="connsiteY8" fmla="*/ 3435229 h 3463107"/>
              <a:gd name="connsiteX9" fmla="*/ 239 w 3518248"/>
              <a:gd name="connsiteY9" fmla="*/ 3435229 h 3463107"/>
              <a:gd name="connsiteX10" fmla="*/ 4544 w 3518248"/>
              <a:gd name="connsiteY10" fmla="*/ 3267731 h 3463107"/>
              <a:gd name="connsiteX11" fmla="*/ 3492160 w 3518248"/>
              <a:gd name="connsiteY11" fmla="*/ 8567 h 3463107"/>
              <a:gd name="connsiteX12" fmla="*/ 3492160 w 3518248"/>
              <a:gd name="connsiteY12" fmla="*/ 3435228 h 3463107"/>
              <a:gd name="connsiteX13" fmla="*/ 3492162 w 3518248"/>
              <a:gd name="connsiteY13" fmla="*/ 3435228 h 3463107"/>
              <a:gd name="connsiteX14" fmla="*/ 3492162 w 3518248"/>
              <a:gd name="connsiteY14" fmla="*/ 3463107 h 3463107"/>
              <a:gd name="connsiteX15" fmla="*/ 3518248 w 3518248"/>
              <a:gd name="connsiteY15" fmla="*/ 3463107 h 346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18248" h="3463107">
                <a:moveTo>
                  <a:pt x="2" y="3444546"/>
                </a:moveTo>
                <a:lnTo>
                  <a:pt x="0" y="3444546"/>
                </a:lnTo>
                <a:lnTo>
                  <a:pt x="0" y="3463107"/>
                </a:lnTo>
                <a:lnTo>
                  <a:pt x="2" y="3463107"/>
                </a:lnTo>
                <a:close/>
                <a:moveTo>
                  <a:pt x="3518248" y="0"/>
                </a:moveTo>
                <a:lnTo>
                  <a:pt x="0" y="0"/>
                </a:lnTo>
                <a:lnTo>
                  <a:pt x="0" y="3444546"/>
                </a:lnTo>
                <a:lnTo>
                  <a:pt x="2" y="3444467"/>
                </a:lnTo>
                <a:lnTo>
                  <a:pt x="2" y="3435229"/>
                </a:lnTo>
                <a:lnTo>
                  <a:pt x="239" y="3435229"/>
                </a:lnTo>
                <a:lnTo>
                  <a:pt x="4544" y="3267731"/>
                </a:lnTo>
                <a:cubicBezTo>
                  <a:pt x="98075" y="1452264"/>
                  <a:pt x="1623765" y="8567"/>
                  <a:pt x="3492160" y="8567"/>
                </a:cubicBezTo>
                <a:lnTo>
                  <a:pt x="3492160" y="3435228"/>
                </a:lnTo>
                <a:lnTo>
                  <a:pt x="3492162" y="3435228"/>
                </a:lnTo>
                <a:lnTo>
                  <a:pt x="3492162" y="3463107"/>
                </a:lnTo>
                <a:lnTo>
                  <a:pt x="3518248" y="34631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0BE76C-8C31-474D-9C9C-79733F93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24980" y="-794"/>
            <a:ext cx="3492162" cy="3463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D3D5E0-FE4C-47B2-A91D-20273BB7A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462" y="192629"/>
            <a:ext cx="3070455" cy="30704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5431E-B7EE-44A7-BC53-12738BB8E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43267" y="3462314"/>
            <a:ext cx="3456575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B5A3B83-A4E3-4C3A-A50B-DB9185BBB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80" y="3459708"/>
            <a:ext cx="3474862" cy="3403464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2" descr="3D purple chromosome design">
            <a:extLst>
              <a:ext uri="{FF2B5EF4-FFF2-40B4-BE49-F238E27FC236}">
                <a16:creationId xmlns:a16="http://schemas.microsoft.com/office/drawing/2014/main" id="{50197D40-2B21-B34F-56D2-F24EFE1A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18" r="25361"/>
          <a:stretch/>
        </p:blipFill>
        <p:spPr>
          <a:xfrm>
            <a:off x="8699840" y="10"/>
            <a:ext cx="3492162" cy="6857992"/>
          </a:xfrm>
          <a:custGeom>
            <a:avLst/>
            <a:gdLst/>
            <a:ahLst/>
            <a:cxnLst/>
            <a:rect l="l" t="t" r="r" b="b"/>
            <a:pathLst>
              <a:path w="3492162" h="6858002">
                <a:moveTo>
                  <a:pt x="2" y="0"/>
                </a:moveTo>
                <a:cubicBezTo>
                  <a:pt x="1868397" y="0"/>
                  <a:pt x="3394087" y="1443697"/>
                  <a:pt x="3487618" y="3259164"/>
                </a:cubicBezTo>
                <a:lnTo>
                  <a:pt x="3491923" y="3426662"/>
                </a:lnTo>
                <a:lnTo>
                  <a:pt x="3492160" y="3426662"/>
                </a:lnTo>
                <a:lnTo>
                  <a:pt x="3492160" y="3435900"/>
                </a:lnTo>
                <a:lnTo>
                  <a:pt x="3492162" y="3435979"/>
                </a:lnTo>
                <a:lnTo>
                  <a:pt x="3492160" y="3435979"/>
                </a:lnTo>
                <a:lnTo>
                  <a:pt x="3492159" y="6858002"/>
                </a:lnTo>
                <a:lnTo>
                  <a:pt x="0" y="6858002"/>
                </a:lnTo>
                <a:lnTo>
                  <a:pt x="0" y="3426661"/>
                </a:lnTo>
                <a:lnTo>
                  <a:pt x="2" y="342666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391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72B9CF-7986-7AE4-F2E7-A486EEE6FAAC}"/>
              </a:ext>
            </a:extLst>
          </p:cNvPr>
          <p:cNvSpPr txBox="1"/>
          <p:nvPr/>
        </p:nvSpPr>
        <p:spPr>
          <a:xfrm>
            <a:off x="1305147" y="582067"/>
            <a:ext cx="942310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Analysis With Python </a:t>
            </a:r>
          </a:p>
          <a:p>
            <a:pPr algn="l" rtl="0" fontAlgn="base"/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Analysis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the technique of collecting, transforming, and organizing data to make future predictions and informed data-driven decisions. It also helps to find possible solutions for a business problem. </a:t>
            </a:r>
            <a:b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b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There are six steps for Data Analysis. They are: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Ask or Specify Data Requirements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Prepare or Collect Data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Clean and Process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Analyze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Share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Act or Report</a:t>
            </a:r>
          </a:p>
        </p:txBody>
      </p:sp>
    </p:spTree>
    <p:extLst>
      <p:ext uri="{BB962C8B-B14F-4D97-AF65-F5344CB8AC3E}">
        <p14:creationId xmlns:p14="http://schemas.microsoft.com/office/powerpoint/2010/main" val="264877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BA5B64-6E88-7516-BC1B-DD89F7A21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529" y="0"/>
            <a:ext cx="11205471" cy="69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8516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 Next LT Pro Light</vt:lpstr>
      <vt:lpstr>Nunito</vt:lpstr>
      <vt:lpstr>BlocksVTI</vt:lpstr>
      <vt:lpstr>Data Analysis and Visualization with Python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4838</dc:creator>
  <cp:lastModifiedBy>4838</cp:lastModifiedBy>
  <cp:revision>2</cp:revision>
  <dcterms:created xsi:type="dcterms:W3CDTF">2024-10-24T05:53:02Z</dcterms:created>
  <dcterms:modified xsi:type="dcterms:W3CDTF">2024-10-24T07:23:30Z</dcterms:modified>
</cp:coreProperties>
</file>