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313" r:id="rId2"/>
    <p:sldId id="397" r:id="rId3"/>
    <p:sldId id="398" r:id="rId4"/>
    <p:sldId id="400" r:id="rId5"/>
    <p:sldId id="399" r:id="rId6"/>
    <p:sldId id="261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C18B9E3E-2F37-4A1C-A4DC-76A687C430BE}">
          <p14:sldIdLst>
            <p14:sldId id="313"/>
          </p14:sldIdLst>
        </p14:section>
        <p14:section name="Plan" id="{C740B77B-1C5D-4FB4-BF21-0E443B278FFD}">
          <p14:sldIdLst>
            <p14:sldId id="397"/>
            <p14:sldId id="398"/>
            <p14:sldId id="400"/>
            <p14:sldId id="399"/>
          </p14:sldIdLst>
        </p14:section>
        <p14:section name="Thanks" id="{2D530479-9435-454F-A640-09CEC0F5CCF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243"/>
    <a:srgbClr val="06B106"/>
    <a:srgbClr val="28D0F6"/>
    <a:srgbClr val="0088B8"/>
    <a:srgbClr val="13141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7" autoAdjust="0"/>
    <p:restoredTop sz="96357" autoAdjust="0"/>
  </p:normalViewPr>
  <p:slideViewPr>
    <p:cSldViewPr snapToGrid="0">
      <p:cViewPr varScale="1">
        <p:scale>
          <a:sx n="90" d="100"/>
          <a:sy n="90" d="100"/>
        </p:scale>
        <p:origin x="12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972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9FFFF3-E87C-480B-A77D-8BC527406738}"/>
              </a:ext>
            </a:extLst>
          </p:cNvPr>
          <p:cNvGrpSpPr>
            <a:grpSpLocks/>
          </p:cNvGrpSpPr>
          <p:nvPr/>
        </p:nvGrpSpPr>
        <p:grpSpPr>
          <a:xfrm>
            <a:off x="-1219860" y="0"/>
            <a:ext cx="7315860" cy="6858000"/>
            <a:chOff x="-1500964" y="0"/>
            <a:chExt cx="7315860" cy="6858000"/>
          </a:xfrm>
          <a:blipFill dpi="0" rotWithShape="1">
            <a:blip r:embed="rId2"/>
            <a:srcRect/>
            <a:stretch>
              <a:fillRect l="15000" t="-16000" r="-8000" b="-8000"/>
            </a:stretch>
          </a:blip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69741EF-3FE9-4B87-8D36-C9B1EEC17B88}"/>
                </a:ext>
              </a:extLst>
            </p:cNvPr>
            <p:cNvSpPr/>
            <p:nvPr/>
          </p:nvSpPr>
          <p:spPr>
            <a:xfrm>
              <a:off x="-1500964" y="0"/>
              <a:ext cx="4454117" cy="6858000"/>
            </a:xfrm>
            <a:prstGeom prst="parallelogram">
              <a:avLst>
                <a:gd name="adj" fmla="val 39378"/>
              </a:avLst>
            </a:prstGeom>
            <a:grpFill/>
            <a:ln>
              <a:solidFill>
                <a:srgbClr val="131416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A04C5A5-017E-4346-893D-0A0A451039FD}"/>
                </a:ext>
              </a:extLst>
            </p:cNvPr>
            <p:cNvSpPr/>
            <p:nvPr/>
          </p:nvSpPr>
          <p:spPr>
            <a:xfrm>
              <a:off x="1360779" y="0"/>
              <a:ext cx="4454117" cy="6858000"/>
            </a:xfrm>
            <a:prstGeom prst="parallelogram">
              <a:avLst>
                <a:gd name="adj" fmla="val 39378"/>
              </a:avLst>
            </a:prstGeom>
            <a:grpFill/>
            <a:ln>
              <a:solidFill>
                <a:srgbClr val="131416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C1964C-4215-475B-A092-FEB2801095BC}"/>
              </a:ext>
            </a:extLst>
          </p:cNvPr>
          <p:cNvGrpSpPr/>
          <p:nvPr/>
        </p:nvGrpSpPr>
        <p:grpSpPr>
          <a:xfrm>
            <a:off x="9466530" y="4946086"/>
            <a:ext cx="2344347" cy="434162"/>
            <a:chOff x="8656872" y="5359649"/>
            <a:chExt cx="3535127" cy="85444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FDEE86-58EE-41D1-9BAD-C8147A4EA761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127A5-AEF8-41FA-910C-E621A91B7925}"/>
                </a:ext>
              </a:extLst>
            </p:cNvPr>
            <p:cNvSpPr txBox="1"/>
            <p:nvPr/>
          </p:nvSpPr>
          <p:spPr>
            <a:xfrm>
              <a:off x="8656872" y="5476926"/>
              <a:ext cx="3529864" cy="73716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IDLMAALEM Ahmed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2E2EE2-181D-1A83-877F-CCA42A4FF7C7}"/>
              </a:ext>
            </a:extLst>
          </p:cNvPr>
          <p:cNvSpPr txBox="1"/>
          <p:nvPr/>
        </p:nvSpPr>
        <p:spPr>
          <a:xfrm>
            <a:off x="9534640" y="4551080"/>
            <a:ext cx="1559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Elaboré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0671F-BFED-755D-5B38-0F8651427CEE}"/>
              </a:ext>
            </a:extLst>
          </p:cNvPr>
          <p:cNvSpPr txBox="1"/>
          <p:nvPr/>
        </p:nvSpPr>
        <p:spPr>
          <a:xfrm>
            <a:off x="5809585" y="2528006"/>
            <a:ext cx="5364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ini </a:t>
            </a:r>
            <a:r>
              <a:rPr lang="en-US" sz="4000" dirty="0" err="1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rojet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dirty="0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F36DB-F38E-5162-F768-3A4FCEE86598}"/>
              </a:ext>
            </a:extLst>
          </p:cNvPr>
          <p:cNvSpPr txBox="1"/>
          <p:nvPr/>
        </p:nvSpPr>
        <p:spPr>
          <a:xfrm>
            <a:off x="7375021" y="3235892"/>
            <a:ext cx="23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Lundi 20/05/2024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06582-0CA1-1422-84A0-C8057F09D53A}"/>
              </a:ext>
            </a:extLst>
          </p:cNvPr>
          <p:cNvSpPr txBox="1"/>
          <p:nvPr/>
        </p:nvSpPr>
        <p:spPr>
          <a:xfrm>
            <a:off x="5935130" y="836286"/>
            <a:ext cx="589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épartement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athématique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nformatique</a:t>
            </a:r>
          </a:p>
          <a:p>
            <a:pPr algn="ctr"/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BDCC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GLSD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196C4-6E44-E812-E295-8542148DBF72}"/>
              </a:ext>
            </a:extLst>
          </p:cNvPr>
          <p:cNvSpPr txBox="1"/>
          <p:nvPr/>
        </p:nvSpPr>
        <p:spPr>
          <a:xfrm>
            <a:off x="5118865" y="4551080"/>
            <a:ext cx="205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Encadré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FF89F6-9046-C5BB-3E2D-89FB25EEB52C}"/>
              </a:ext>
            </a:extLst>
          </p:cNvPr>
          <p:cNvGrpSpPr/>
          <p:nvPr/>
        </p:nvGrpSpPr>
        <p:grpSpPr>
          <a:xfrm>
            <a:off x="5030383" y="4936598"/>
            <a:ext cx="2344638" cy="724577"/>
            <a:chOff x="8662134" y="5359649"/>
            <a:chExt cx="3529866" cy="8344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28980F-AA74-B891-656C-04D3E82141EF}"/>
                </a:ext>
              </a:extLst>
            </p:cNvPr>
            <p:cNvSpPr/>
            <p:nvPr/>
          </p:nvSpPr>
          <p:spPr>
            <a:xfrm>
              <a:off x="8662134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28D0F6"/>
                </a:solidFill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2E9B90-9454-DBE9-F1B1-5657166DD9AD}"/>
                </a:ext>
              </a:extLst>
            </p:cNvPr>
            <p:cNvSpPr txBox="1"/>
            <p:nvPr/>
          </p:nvSpPr>
          <p:spPr>
            <a:xfrm>
              <a:off x="8715915" y="5370575"/>
              <a:ext cx="3260307" cy="82349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M. Abdellah OUAGUID.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32254-07E1-4EE0-BBC2-5624256F5CF2}"/>
              </a:ext>
            </a:extLst>
          </p:cNvPr>
          <p:cNvGrpSpPr/>
          <p:nvPr/>
        </p:nvGrpSpPr>
        <p:grpSpPr>
          <a:xfrm>
            <a:off x="9470020" y="5440777"/>
            <a:ext cx="2405477" cy="423225"/>
            <a:chOff x="8662133" y="5359649"/>
            <a:chExt cx="3627309" cy="832919"/>
          </a:xfrm>
        </p:grpSpPr>
        <p:sp>
          <p:nvSpPr>
            <p:cNvPr id="28" name="Freeform: Shape 20">
              <a:extLst>
                <a:ext uri="{FF2B5EF4-FFF2-40B4-BE49-F238E27FC236}">
                  <a16:creationId xmlns:a16="http://schemas.microsoft.com/office/drawing/2014/main" id="{4375C1D2-CBC2-4D7D-B000-803C189D9E9E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75965E-D951-4024-91DA-4D75970FFF00}"/>
                </a:ext>
              </a:extLst>
            </p:cNvPr>
            <p:cNvSpPr txBox="1"/>
            <p:nvPr/>
          </p:nvSpPr>
          <p:spPr>
            <a:xfrm>
              <a:off x="8759576" y="5359649"/>
              <a:ext cx="3529866" cy="8041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Haida Hossam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0C53B0-582E-4DD1-BAAF-483B8C1FD3A5}"/>
              </a:ext>
            </a:extLst>
          </p:cNvPr>
          <p:cNvGrpSpPr/>
          <p:nvPr/>
        </p:nvGrpSpPr>
        <p:grpSpPr>
          <a:xfrm>
            <a:off x="9470020" y="5954920"/>
            <a:ext cx="2405477" cy="423225"/>
            <a:chOff x="8662133" y="5359649"/>
            <a:chExt cx="3627309" cy="832919"/>
          </a:xfrm>
        </p:grpSpPr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9CCCED27-3095-4E2A-8158-455219CEF843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065DAF-9281-4967-B3CF-A8C2660AB568}"/>
                </a:ext>
              </a:extLst>
            </p:cNvPr>
            <p:cNvSpPr txBox="1"/>
            <p:nvPr/>
          </p:nvSpPr>
          <p:spPr>
            <a:xfrm>
              <a:off x="8759576" y="5359649"/>
              <a:ext cx="3529866" cy="73716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OUAMMOU </a:t>
              </a:r>
              <a:r>
                <a:rPr lang="fr-FR" sz="1600" smtClean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mourad</a:t>
              </a:r>
              <a:endParaRPr lang="fr-FR" sz="1600" dirty="0">
                <a:solidFill>
                  <a:schemeClr val="bg1"/>
                </a:solidFill>
                <a:latin typeface="Segoe UI" panose="020B0502040204020203" pitchFamily="34" charset="0"/>
                <a:ea typeface="Roboto Slab ExtraLight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8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1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5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5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47CFBC-8F6C-C377-CA5C-28A1F23E9456}"/>
              </a:ext>
            </a:extLst>
          </p:cNvPr>
          <p:cNvGrpSpPr/>
          <p:nvPr/>
        </p:nvGrpSpPr>
        <p:grpSpPr>
          <a:xfrm>
            <a:off x="1082575" y="931932"/>
            <a:ext cx="1602873" cy="761123"/>
            <a:chOff x="1082575" y="931932"/>
            <a:chExt cx="1602873" cy="761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10B39F-31A2-972F-F046-011A66A6E63B}"/>
                </a:ext>
              </a:extLst>
            </p:cNvPr>
            <p:cNvSpPr txBox="1"/>
            <p:nvPr/>
          </p:nvSpPr>
          <p:spPr>
            <a:xfrm>
              <a:off x="1082575" y="931932"/>
              <a:ext cx="1602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1FE24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</a:t>
              </a:r>
              <a:r>
                <a:rPr lang="en-US" sz="4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lan</a:t>
              </a:r>
              <a:endParaRPr lang="en-US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C07263-76F4-883E-3C09-CB0B94828A29}"/>
                </a:ext>
              </a:extLst>
            </p:cNvPr>
            <p:cNvSpPr/>
            <p:nvPr/>
          </p:nvSpPr>
          <p:spPr>
            <a:xfrm>
              <a:off x="1189479" y="1639818"/>
              <a:ext cx="694532" cy="53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C3508F-F10F-4906-EBE5-9644521B879B}"/>
              </a:ext>
            </a:extLst>
          </p:cNvPr>
          <p:cNvSpPr txBox="1"/>
          <p:nvPr/>
        </p:nvSpPr>
        <p:spPr>
          <a:xfrm>
            <a:off x="1091042" y="2138475"/>
            <a:ext cx="10747475" cy="2246769"/>
          </a:xfrm>
          <a:prstGeom prst="rect">
            <a:avLst/>
          </a:prstGeom>
          <a:noFill/>
        </p:spPr>
        <p:txBody>
          <a:bodyPr wrap="square" numCol="2" spcCol="1080000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Introduction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>
                <a:solidFill>
                  <a:schemeClr val="bg1"/>
                </a:solidFill>
              </a:rPr>
              <a:t>Conception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Problématique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 err="1">
                <a:solidFill>
                  <a:schemeClr val="bg1"/>
                </a:solidFill>
              </a:rPr>
              <a:t>Réalisation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projet</a:t>
            </a: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Gestion des mots de passe: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Organisation de fichiers: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verrouillage de fichiers: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fonctionnalités additionnelles: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Démonstration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D439AF-E62B-471C-B61D-3617EDDC172E}"/>
              </a:ext>
            </a:extLst>
          </p:cNvPr>
          <p:cNvGrpSpPr/>
          <p:nvPr/>
        </p:nvGrpSpPr>
        <p:grpSpPr>
          <a:xfrm>
            <a:off x="12385575" y="931932"/>
            <a:ext cx="2908300" cy="761123"/>
            <a:chOff x="1082575" y="931932"/>
            <a:chExt cx="1602873" cy="7611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3401E0-A7C5-4689-B2B3-DD10C4FBC6C5}"/>
                </a:ext>
              </a:extLst>
            </p:cNvPr>
            <p:cNvSpPr txBox="1"/>
            <p:nvPr/>
          </p:nvSpPr>
          <p:spPr>
            <a:xfrm>
              <a:off x="1082575" y="931932"/>
              <a:ext cx="1602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rgbClr val="28D0F6"/>
                  </a:solidFill>
                </a:rPr>
                <a:t>I</a:t>
              </a:r>
              <a:r>
                <a:rPr lang="fr-FR" sz="4000" dirty="0">
                  <a:solidFill>
                    <a:schemeClr val="bg1"/>
                  </a:solidFill>
                </a:rPr>
                <a:t>ntroduction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C65F86-23E6-4779-A085-66C7F1129378}"/>
                </a:ext>
              </a:extLst>
            </p:cNvPr>
            <p:cNvSpPr/>
            <p:nvPr/>
          </p:nvSpPr>
          <p:spPr>
            <a:xfrm>
              <a:off x="1177011" y="1639818"/>
              <a:ext cx="694532" cy="53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1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E17157-45EE-FD6A-C6DD-4C8E9F52C868}"/>
              </a:ext>
            </a:extLst>
          </p:cNvPr>
          <p:cNvGrpSpPr/>
          <p:nvPr/>
        </p:nvGrpSpPr>
        <p:grpSpPr>
          <a:xfrm>
            <a:off x="7935124" y="2422596"/>
            <a:ext cx="2960034" cy="2012808"/>
            <a:chOff x="6488157" y="2395214"/>
            <a:chExt cx="3619500" cy="24612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3278E1-520B-1440-CCAF-ED22F756C471}"/>
                </a:ext>
              </a:extLst>
            </p:cNvPr>
            <p:cNvGrpSpPr/>
            <p:nvPr/>
          </p:nvGrpSpPr>
          <p:grpSpPr>
            <a:xfrm>
              <a:off x="7575355" y="2395214"/>
              <a:ext cx="1445108" cy="1445108"/>
              <a:chOff x="7575355" y="2395214"/>
              <a:chExt cx="1445108" cy="144510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A86F585-A47B-CF47-B428-35F3AEC39080}"/>
                  </a:ext>
                </a:extLst>
              </p:cNvPr>
              <p:cNvSpPr/>
              <p:nvPr/>
            </p:nvSpPr>
            <p:spPr>
              <a:xfrm>
                <a:off x="7575355" y="2395214"/>
                <a:ext cx="1445108" cy="1445108"/>
              </a:xfrm>
              <a:prstGeom prst="ellipse">
                <a:avLst/>
              </a:prstGeom>
              <a:solidFill>
                <a:srgbClr val="1FE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1FE243"/>
                    </a:solidFill>
                  </a:rPr>
                  <a:t>&lt;</a:t>
                </a:r>
                <a:endParaRPr lang="en-US" dirty="0">
                  <a:solidFill>
                    <a:srgbClr val="1FE243"/>
                  </a:solidFill>
                </a:endParaRPr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D0BEBA34-D08D-B643-26E7-92D8FBDAD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6144" y="2695986"/>
                <a:ext cx="863524" cy="86352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43490-EAAB-19B6-5D01-57E0BE07C5E2}"/>
                </a:ext>
              </a:extLst>
            </p:cNvPr>
            <p:cNvSpPr txBox="1"/>
            <p:nvPr/>
          </p:nvSpPr>
          <p:spPr>
            <a:xfrm>
              <a:off x="6488157" y="4291935"/>
              <a:ext cx="3619500" cy="56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FE24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 </a:t>
              </a:r>
              <a:r>
                <a:rPr lang="fr-FR" sz="2400" dirty="0">
                  <a:solidFill>
                    <a:srgbClr val="1FE24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fr-FR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roblématique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65D1271-6AF7-08F0-71B2-B8CBADB15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3" y="1777049"/>
            <a:ext cx="3195422" cy="319542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6572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86F585-A47B-CF47-B428-35F3AEC39080}"/>
              </a:ext>
            </a:extLst>
          </p:cNvPr>
          <p:cNvSpPr/>
          <p:nvPr/>
        </p:nvSpPr>
        <p:spPr>
          <a:xfrm>
            <a:off x="2860057" y="2422596"/>
            <a:ext cx="1181812" cy="1181813"/>
          </a:xfrm>
          <a:prstGeom prst="ellipse">
            <a:avLst/>
          </a:prstGeom>
          <a:solidFill>
            <a:srgbClr val="1FE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FE243"/>
                </a:solidFill>
              </a:rPr>
              <a:t>&lt;</a:t>
            </a:r>
            <a:endParaRPr lang="en-US" dirty="0">
              <a:solidFill>
                <a:srgbClr val="1FE2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43490-EAAB-19B6-5D01-57E0BE07C5E2}"/>
              </a:ext>
            </a:extLst>
          </p:cNvPr>
          <p:cNvSpPr txBox="1"/>
          <p:nvPr/>
        </p:nvSpPr>
        <p:spPr>
          <a:xfrm>
            <a:off x="1970944" y="3973739"/>
            <a:ext cx="296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FE24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>
                <a:solidFill>
                  <a:srgbClr val="1FE24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02F5F-990A-2E0B-C2C2-B90DFE996A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19" y="2740960"/>
            <a:ext cx="545084" cy="545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2F77C4-CEE1-2A20-C0FE-18C06C33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77" y="1777049"/>
            <a:ext cx="3195422" cy="319542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927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349A5-29E3-9A9A-F2FB-50E5A5F766F1}"/>
              </a:ext>
            </a:extLst>
          </p:cNvPr>
          <p:cNvGrpSpPr/>
          <p:nvPr/>
        </p:nvGrpSpPr>
        <p:grpSpPr>
          <a:xfrm>
            <a:off x="1189478" y="1067163"/>
            <a:ext cx="5221951" cy="627457"/>
            <a:chOff x="2073266" y="1022389"/>
            <a:chExt cx="5221951" cy="627457"/>
          </a:xfrm>
        </p:grpSpPr>
        <p:sp>
          <p:nvSpPr>
            <p:cNvPr id="3" name="Title 6">
              <a:extLst>
                <a:ext uri="{FF2B5EF4-FFF2-40B4-BE49-F238E27FC236}">
                  <a16:creationId xmlns:a16="http://schemas.microsoft.com/office/drawing/2014/main" id="{2C41C0BE-DE8C-2DEF-8773-66127ED8D1E2}"/>
                </a:ext>
              </a:extLst>
            </p:cNvPr>
            <p:cNvSpPr txBox="1">
              <a:spLocks/>
            </p:cNvSpPr>
            <p:nvPr/>
          </p:nvSpPr>
          <p:spPr>
            <a:xfrm>
              <a:off x="2073266" y="1022389"/>
              <a:ext cx="5221951" cy="563951"/>
            </a:xfrm>
            <a:prstGeom prst="rect">
              <a:avLst/>
            </a:prstGeom>
            <a:effectLst/>
          </p:spPr>
          <p:txBody>
            <a:bodyPr vert="horz" lIns="0" tIns="45720" rIns="91440" bIns="4572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dirty="0">
                  <a:solidFill>
                    <a:srgbClr val="1FE243"/>
                  </a:solidFill>
                </a:rPr>
                <a:t>D</a:t>
              </a:r>
              <a:r>
                <a:rPr lang="fr-FR" dirty="0">
                  <a:solidFill>
                    <a:schemeClr val="bg1"/>
                  </a:solidFill>
                </a:rPr>
                <a:t>émonstration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EECF28-9B33-FD0D-0013-D8EAA8C57E3A}"/>
                </a:ext>
              </a:extLst>
            </p:cNvPr>
            <p:cNvSpPr/>
            <p:nvPr/>
          </p:nvSpPr>
          <p:spPr>
            <a:xfrm flipV="1">
              <a:off x="2073584" y="1601566"/>
              <a:ext cx="694532" cy="4828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67F3C-D62F-76B8-9742-B4064A2706D2}"/>
              </a:ext>
            </a:extLst>
          </p:cNvPr>
          <p:cNvSpPr txBox="1"/>
          <p:nvPr/>
        </p:nvSpPr>
        <p:spPr>
          <a:xfrm>
            <a:off x="1293340" y="32287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Gestion des mots de passe: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Organisation de fichiers: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verrouillage de fichiers: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9943E-640A-F8FD-A0B2-D2EA04E722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21" y="2185608"/>
            <a:ext cx="1252152" cy="1252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F6B9F-41DE-2FB6-56A2-3276199C70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79" y="3228718"/>
            <a:ext cx="1335630" cy="1335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DAFF63-EE92-15C8-32D8-7BEE2633C7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1" y="3228718"/>
            <a:ext cx="1304324" cy="13043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5AE946-77A9-043D-AB01-0D6A51559914}"/>
              </a:ext>
            </a:extLst>
          </p:cNvPr>
          <p:cNvSpPr txBox="1"/>
          <p:nvPr/>
        </p:nvSpPr>
        <p:spPr>
          <a:xfrm>
            <a:off x="633212" y="2007812"/>
            <a:ext cx="4614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800" dirty="0">
                <a:solidFill>
                  <a:schemeClr val="bg1"/>
                </a:solidFill>
              </a:rPr>
              <a:t>Démonstration des fonctionnalités principales de l'application :</a:t>
            </a:r>
          </a:p>
        </p:txBody>
      </p:sp>
    </p:spTree>
    <p:extLst>
      <p:ext uri="{BB962C8B-B14F-4D97-AF65-F5344CB8AC3E}">
        <p14:creationId xmlns:p14="http://schemas.microsoft.com/office/powerpoint/2010/main" val="364404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A8C43-D501-4AF5-9090-B04A8803FEEE}"/>
              </a:ext>
            </a:extLst>
          </p:cNvPr>
          <p:cNvSpPr txBox="1"/>
          <p:nvPr/>
        </p:nvSpPr>
        <p:spPr>
          <a:xfrm>
            <a:off x="2246618" y="1158541"/>
            <a:ext cx="4951491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#!/bin/bash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F40E4-4B1B-4CE6-8D94-D3A922BCD5B9}"/>
              </a:ext>
            </a:extLst>
          </p:cNvPr>
          <p:cNvSpPr txBox="1"/>
          <p:nvPr/>
        </p:nvSpPr>
        <p:spPr>
          <a:xfrm>
            <a:off x="2246618" y="2485621"/>
            <a:ext cx="90203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(</a:t>
            </a:r>
          </a:p>
          <a:p>
            <a:r>
              <a:rPr lang="en-US" sz="4000" dirty="0"/>
              <a:t> 	</a:t>
            </a:r>
            <a:r>
              <a:rPr lang="en-US" sz="4000" dirty="0">
                <a:solidFill>
                  <a:schemeClr val="bg1"/>
                </a:solidFill>
              </a:rPr>
              <a:t>echo </a:t>
            </a:r>
            <a:r>
              <a:rPr lang="en-US" sz="4000" dirty="0">
                <a:solidFill>
                  <a:srgbClr val="00B0F0"/>
                </a:solidFill>
              </a:rPr>
              <a:t>“Merci pour </a:t>
            </a:r>
            <a:r>
              <a:rPr lang="en-US" sz="4000" dirty="0" err="1">
                <a:solidFill>
                  <a:srgbClr val="00B0F0"/>
                </a:solidFill>
              </a:rPr>
              <a:t>votre</a:t>
            </a:r>
            <a:r>
              <a:rPr lang="en-US" sz="4000" dirty="0">
                <a:solidFill>
                  <a:srgbClr val="00B0F0"/>
                </a:solidFill>
              </a:rPr>
              <a:t> attention”</a:t>
            </a:r>
          </a:p>
          <a:p>
            <a:r>
              <a:rPr lang="en-US" sz="4000" dirty="0">
                <a:solidFill>
                  <a:schemeClr val="bg1"/>
                </a:solidFill>
              </a:rPr>
              <a:t>)&amp;</a:t>
            </a:r>
          </a:p>
        </p:txBody>
      </p:sp>
    </p:spTree>
    <p:extLst>
      <p:ext uri="{BB962C8B-B14F-4D97-AF65-F5344CB8AC3E}">
        <p14:creationId xmlns:p14="http://schemas.microsoft.com/office/powerpoint/2010/main" val="712862182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4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6636</TotalTime>
  <Words>98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等线</vt:lpstr>
      <vt:lpstr>Raleway Light</vt:lpstr>
      <vt:lpstr>Roboto Slab ExtraLight</vt:lpstr>
      <vt:lpstr>Segoe UI</vt:lpstr>
      <vt:lpstr>Segoe UI Black</vt:lpstr>
      <vt:lpstr>Business Plan Google Slides，Freepptbackgrounds.net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Idelmealem Ahmed</cp:lastModifiedBy>
  <cp:revision>234</cp:revision>
  <dcterms:created xsi:type="dcterms:W3CDTF">2019-07-11T04:52:53Z</dcterms:created>
  <dcterms:modified xsi:type="dcterms:W3CDTF">2024-05-20T07:57:27Z</dcterms:modified>
</cp:coreProperties>
</file>