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2 : PITCH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Ahmed, </a:t>
            </a:r>
            <a:r>
              <a:rPr lang="en-US" dirty="0" err="1" smtClean="0"/>
              <a:t>prudhvi</a:t>
            </a:r>
            <a:r>
              <a:rPr lang="en-US" dirty="0" smtClean="0"/>
              <a:t> and </a:t>
            </a:r>
            <a:r>
              <a:rPr lang="en-US" dirty="0" err="1" smtClean="0"/>
              <a:t>hussain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8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need different kinds of sensors like Motion sensor, LDR sensor and sound sensor to make a smart toilet.</a:t>
            </a:r>
          </a:p>
          <a:p>
            <a:r>
              <a:rPr lang="en-US" dirty="0" smtClean="0"/>
              <a:t>We would need Arduino to collect data from the sensors and to process the information received from the sensors.</a:t>
            </a:r>
          </a:p>
          <a:p>
            <a:r>
              <a:rPr lang="en-US" dirty="0" smtClean="0"/>
              <a:t>We would need a code which will be provided to the Arduino to achieve the desired outcome.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5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need to think of a code that will turn take the information from the sensors and will make the sensor light go on when someone enters the room.</a:t>
            </a:r>
          </a:p>
          <a:p>
            <a:r>
              <a:rPr lang="en-US" dirty="0" smtClean="0"/>
              <a:t>We would need to set the code in such a way that if there is natural light present in the room the light won’t switch on.</a:t>
            </a:r>
          </a:p>
          <a:p>
            <a:r>
              <a:rPr lang="en-US" dirty="0" smtClean="0"/>
              <a:t>We would have to adjust the code to make the sound sensor detect the flush sound and make the air freshener go on.</a:t>
            </a:r>
          </a:p>
          <a:p>
            <a:r>
              <a:rPr lang="en-US" dirty="0" smtClean="0"/>
              <a:t>We would have to think of the positions where the sensors would be placed.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2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a code for the Arduino which would help us to achieve our aim of making a power saving smart toilet.</a:t>
            </a:r>
          </a:p>
          <a:p>
            <a:r>
              <a:rPr lang="en-US" dirty="0" smtClean="0"/>
              <a:t>Placing the sensors in such a place that would be easier for the sensors to detect the motion and the sound.</a:t>
            </a:r>
          </a:p>
          <a:p>
            <a:r>
              <a:rPr lang="en-US" dirty="0" smtClean="0"/>
              <a:t>Connecting the sensors and ensuring that the code is </a:t>
            </a:r>
            <a:r>
              <a:rPr lang="en-US" smtClean="0"/>
              <a:t>working perfectly.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7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226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SPRINT 2 : PITCH</vt:lpstr>
      <vt:lpstr>Sense</vt:lpstr>
      <vt:lpstr>Think</vt:lpstr>
      <vt:lpstr>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: PITCH</dc:title>
  <dc:creator>Hussain</dc:creator>
  <cp:lastModifiedBy>Hussain</cp:lastModifiedBy>
  <cp:revision>4</cp:revision>
  <dcterms:created xsi:type="dcterms:W3CDTF">2018-10-03T05:26:58Z</dcterms:created>
  <dcterms:modified xsi:type="dcterms:W3CDTF">2018-10-03T11:54:56Z</dcterms:modified>
</cp:coreProperties>
</file>