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2"/>
  </p:notesMasterIdLst>
  <p:sldIdLst>
    <p:sldId id="256" r:id="rId5"/>
    <p:sldId id="278" r:id="rId6"/>
    <p:sldId id="274" r:id="rId7"/>
    <p:sldId id="273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9/25/2018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9/25/2018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smtClean="0"/>
              <a:t>9/25/2018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smtClean="0"/>
              <a:t>9/25/2018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smtClean="0"/>
              <a:t>9/25/2018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smtClean="0"/>
              <a:t>9/25/2018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smtClean="0"/>
              <a:t>9/25/2018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smtClean="0"/>
              <a:pPr/>
              <a:t>9/25/2018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SMART TOILETS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Ahmed, </a:t>
            </a:r>
            <a:r>
              <a:rPr lang="en-ZA" dirty="0" err="1" smtClean="0"/>
              <a:t>Susheel</a:t>
            </a:r>
            <a:r>
              <a:rPr lang="en-ZA" dirty="0" smtClean="0"/>
              <a:t>, </a:t>
            </a:r>
            <a:r>
              <a:rPr lang="en-ZA" dirty="0" err="1" smtClean="0"/>
              <a:t>prudhvi</a:t>
            </a:r>
            <a:r>
              <a:rPr lang="en-ZA" dirty="0" smtClean="0"/>
              <a:t> and Hussain.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2667000"/>
            <a:ext cx="4760166" cy="3352800"/>
          </a:xfrm>
        </p:spPr>
        <p:txBody>
          <a:bodyPr/>
          <a:lstStyle/>
          <a:p>
            <a:r>
              <a:rPr lang="en-US" dirty="0" smtClean="0"/>
              <a:t>Wastage of electricity when the lights in the toilets are left switched on after use.</a:t>
            </a:r>
          </a:p>
          <a:p>
            <a:r>
              <a:rPr lang="en-US" dirty="0" smtClean="0"/>
              <a:t>Unnecessary consumption of electricity during day time when there is reasonable amount of natural light present in the room.</a:t>
            </a:r>
          </a:p>
          <a:p>
            <a:r>
              <a:rPr lang="en-US" dirty="0" smtClean="0"/>
              <a:t>Lingering foul smell after the use of the toilets.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2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67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9811" y="2737971"/>
            <a:ext cx="4734767" cy="3133911"/>
          </a:xfrm>
        </p:spPr>
        <p:txBody>
          <a:bodyPr/>
          <a:lstStyle/>
          <a:p>
            <a:r>
              <a:rPr lang="en-US" dirty="0" smtClean="0"/>
              <a:t>Motion sensor senses if there is motion in the room or not. </a:t>
            </a:r>
          </a:p>
          <a:p>
            <a:r>
              <a:rPr lang="en-US" dirty="0" smtClean="0"/>
              <a:t>LDR sensor will detect the presence of natural light in the room.</a:t>
            </a:r>
          </a:p>
          <a:p>
            <a:r>
              <a:rPr lang="en-US" dirty="0" smtClean="0"/>
              <a:t>Sound sensor will detect the ‘splash’ sound from the flush.</a:t>
            </a:r>
          </a:p>
          <a:p>
            <a:r>
              <a:rPr lang="en-US" dirty="0" smtClean="0"/>
              <a:t>The data from all of these sensor will be processed in Arduino.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3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6" y="2737971"/>
            <a:ext cx="2887171" cy="21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with Arduino, PIR motion sensor, Photosensitive LDR sensor and  a sound sensor will be set up.</a:t>
            </a:r>
          </a:p>
          <a:p>
            <a:r>
              <a:rPr lang="en-US" dirty="0" smtClean="0"/>
              <a:t>This system will detect the motion in the toilet and turn the lights on only if there is no natural light present in the room.</a:t>
            </a:r>
          </a:p>
          <a:p>
            <a:r>
              <a:rPr lang="en-US" dirty="0" smtClean="0"/>
              <a:t>It will detect the ‘splash’ sound from the flush and spray air freshener when the flush goes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284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the motion sensor be placed in order to detect the motion of the object in the room?</a:t>
            </a:r>
          </a:p>
          <a:p>
            <a:r>
              <a:rPr lang="en-US" dirty="0" smtClean="0"/>
              <a:t>Where should the LDR sensor and sound sensor be placed in order to detect the light and sound respectively?</a:t>
            </a:r>
          </a:p>
          <a:p>
            <a:r>
              <a:rPr lang="en-US" dirty="0" smtClean="0"/>
              <a:t>How will objects such as pets entering the room affect the motion sensor?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67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Sensing, Thinking and 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 : Gathering data from all the sensors.</a:t>
            </a:r>
          </a:p>
          <a:p>
            <a:r>
              <a:rPr lang="en-US" dirty="0" smtClean="0"/>
              <a:t>Thinking : Analyzing the collected data.</a:t>
            </a:r>
          </a:p>
          <a:p>
            <a:r>
              <a:rPr lang="en-US" dirty="0" smtClean="0"/>
              <a:t>Acting : All the data from the sensors will be evaluated by the Arduino Uno and processed to achieve the desired outcome.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792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Project – GROUP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Ahmed, Hussain, </a:t>
            </a:r>
            <a:r>
              <a:rPr lang="en-US" dirty="0" err="1" smtClean="0"/>
              <a:t>Susheel</a:t>
            </a:r>
            <a:r>
              <a:rPr lang="en-US" dirty="0" smtClean="0"/>
              <a:t> and </a:t>
            </a:r>
            <a:r>
              <a:rPr lang="en-US" dirty="0" err="1" smtClean="0"/>
              <a:t>Prudhvi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1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ing of the Year Procedures SB - v5" id="{BBA9F524-CEEF-4AF7-823C-DBB4776159E8}" vid="{9EF92A8C-FDB2-41FE-AADD-EBCA8037BC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299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SMART TOILETS</vt:lpstr>
      <vt:lpstr>Problem</vt:lpstr>
      <vt:lpstr>Project Summary</vt:lpstr>
      <vt:lpstr>Background</vt:lpstr>
      <vt:lpstr>Research Questions</vt:lpstr>
      <vt:lpstr>Sensing, Thinking and Acting</vt:lpstr>
      <vt:lpstr>IOT Project – GROUP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2018-09-25T12:47:21Z</dcterms:created>
  <dcterms:modified xsi:type="dcterms:W3CDTF">2018-09-25T13:58:39Z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