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AND PRESENTATION</a:t>
            </a:r>
            <a:endParaRPr lang="en-US" dirty="0"/>
          </a:p>
        </p:txBody>
      </p:sp>
      <p:sp>
        <p:nvSpPr>
          <p:cNvPr id="3" name="Subtitle 2"/>
          <p:cNvSpPr>
            <a:spLocks noGrp="1"/>
          </p:cNvSpPr>
          <p:nvPr>
            <p:ph type="subTitle" idx="1"/>
          </p:nvPr>
        </p:nvSpPr>
        <p:spPr/>
        <p:txBody>
          <a:bodyPr/>
          <a:lstStyle/>
          <a:p>
            <a:r>
              <a:rPr lang="en-US" dirty="0" smtClean="0"/>
              <a:t>BY Ahmed, Hussain And </a:t>
            </a:r>
            <a:r>
              <a:rPr lang="en-US" dirty="0" err="1" smtClean="0"/>
              <a:t>Prudhvi</a:t>
            </a:r>
            <a:endParaRPr lang="en-US" dirty="0"/>
          </a:p>
        </p:txBody>
      </p:sp>
    </p:spTree>
    <p:extLst>
      <p:ext uri="{BB962C8B-B14F-4D97-AF65-F5344CB8AC3E}">
        <p14:creationId xmlns:p14="http://schemas.microsoft.com/office/powerpoint/2010/main" val="223554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p:txBody>
          <a:bodyPr/>
          <a:lstStyle/>
          <a:p>
            <a:r>
              <a:rPr lang="en-US" dirty="0" smtClean="0"/>
              <a:t>The basic idea is to make a system that will be placed in a toilet which will detect the motion of someone entering the room and turns the sensor light on only when there is no natural light present in the room.</a:t>
            </a:r>
          </a:p>
          <a:p>
            <a:r>
              <a:rPr lang="en-US" dirty="0" smtClean="0"/>
              <a:t>A sound sensor will be connected to the system and will be placed near the flush which would detect the ‘flush’ sound and will make the air-freshener can go on as soon as someone flushes.</a:t>
            </a:r>
            <a:endParaRPr lang="en-US" dirty="0"/>
          </a:p>
        </p:txBody>
      </p:sp>
    </p:spTree>
    <p:extLst>
      <p:ext uri="{BB962C8B-B14F-4D97-AF65-F5344CB8AC3E}">
        <p14:creationId xmlns:p14="http://schemas.microsoft.com/office/powerpoint/2010/main" val="303748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EQUIPMENT</a:t>
            </a:r>
            <a:endParaRPr lang="en-US" dirty="0"/>
          </a:p>
        </p:txBody>
      </p:sp>
      <p:sp>
        <p:nvSpPr>
          <p:cNvPr id="3" name="Content Placeholder 2"/>
          <p:cNvSpPr>
            <a:spLocks noGrp="1"/>
          </p:cNvSpPr>
          <p:nvPr>
            <p:ph idx="1"/>
          </p:nvPr>
        </p:nvSpPr>
        <p:spPr/>
        <p:txBody>
          <a:bodyPr/>
          <a:lstStyle/>
          <a:p>
            <a:r>
              <a:rPr lang="en-US" dirty="0" smtClean="0"/>
              <a:t>ARDUINO : This will form the center of the system.</a:t>
            </a:r>
          </a:p>
          <a:p>
            <a:r>
              <a:rPr lang="en-US" dirty="0" smtClean="0"/>
              <a:t>Motion sensor : to detect the motion of a person entering the room.</a:t>
            </a:r>
          </a:p>
          <a:p>
            <a:r>
              <a:rPr lang="en-US" dirty="0" smtClean="0"/>
              <a:t>LDR sensor : to the detect the presence of natural light in the room.</a:t>
            </a:r>
          </a:p>
          <a:p>
            <a:r>
              <a:rPr lang="en-US" dirty="0" smtClean="0"/>
              <a:t>Sound sensor : to detect the ‘flush’ sound.</a:t>
            </a:r>
            <a:endParaRPr lang="en-US" dirty="0"/>
          </a:p>
        </p:txBody>
      </p:sp>
    </p:spTree>
    <p:extLst>
      <p:ext uri="{BB962C8B-B14F-4D97-AF65-F5344CB8AC3E}">
        <p14:creationId xmlns:p14="http://schemas.microsoft.com/office/powerpoint/2010/main" val="410718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a:xfrm>
            <a:off x="5342965" y="1927412"/>
            <a:ext cx="5704446" cy="3863789"/>
          </a:xfrm>
        </p:spPr>
        <p:txBody>
          <a:bodyPr>
            <a:normAutofit fontScale="92500" lnSpcReduction="10000"/>
          </a:bodyPr>
          <a:lstStyle/>
          <a:p>
            <a:r>
              <a:rPr lang="en-US" dirty="0" smtClean="0"/>
              <a:t>We connected the Arduino to the motion sensor, LDR sensor and sound sensor using jumper wires.</a:t>
            </a:r>
          </a:p>
          <a:p>
            <a:r>
              <a:rPr lang="en-US" dirty="0" smtClean="0"/>
              <a:t>We made a model bathroom using a cardboard box and attached the sensors in the box.</a:t>
            </a:r>
          </a:p>
          <a:p>
            <a:r>
              <a:rPr lang="en-US" dirty="0" smtClean="0"/>
              <a:t>The Arduino was connected to the laptop and code provided to the Arduino made all the sensor work.</a:t>
            </a:r>
            <a:endParaRPr lang="en-US" dirty="0"/>
          </a:p>
        </p:txBody>
      </p:sp>
    </p:spTree>
    <p:extLst>
      <p:ext uri="{BB962C8B-B14F-4D97-AF65-F5344CB8AC3E}">
        <p14:creationId xmlns:p14="http://schemas.microsoft.com/office/powerpoint/2010/main" val="374319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a:t>
            </a:r>
            <a:endParaRPr lang="en-US" dirty="0"/>
          </a:p>
        </p:txBody>
      </p:sp>
      <p:sp>
        <p:nvSpPr>
          <p:cNvPr id="3" name="Content Placeholder 2"/>
          <p:cNvSpPr>
            <a:spLocks noGrp="1"/>
          </p:cNvSpPr>
          <p:nvPr>
            <p:ph idx="1"/>
          </p:nvPr>
        </p:nvSpPr>
        <p:spPr/>
        <p:txBody>
          <a:bodyPr/>
          <a:lstStyle/>
          <a:p>
            <a:r>
              <a:rPr lang="en-US" dirty="0" smtClean="0"/>
              <a:t>The motion sensor will be placed on the top of the door to detect the motion.</a:t>
            </a:r>
          </a:p>
          <a:p>
            <a:r>
              <a:rPr lang="en-US" dirty="0" smtClean="0"/>
              <a:t>The LDR sensor will be placed near the window or the ventilator to detect light entering the room.</a:t>
            </a:r>
          </a:p>
          <a:p>
            <a:r>
              <a:rPr lang="en-US" dirty="0" smtClean="0"/>
              <a:t>The sound sensor will be placed beside the flush system to detect the sound.</a:t>
            </a:r>
            <a:endParaRPr lang="en-US" dirty="0"/>
          </a:p>
        </p:txBody>
      </p:sp>
    </p:spTree>
    <p:extLst>
      <p:ext uri="{BB962C8B-B14F-4D97-AF65-F5344CB8AC3E}">
        <p14:creationId xmlns:p14="http://schemas.microsoft.com/office/powerpoint/2010/main" val="268493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it benefit the users?</a:t>
            </a:r>
            <a:endParaRPr lang="en-US" dirty="0"/>
          </a:p>
        </p:txBody>
      </p:sp>
      <p:sp>
        <p:nvSpPr>
          <p:cNvPr id="3" name="Content Placeholder 2"/>
          <p:cNvSpPr>
            <a:spLocks noGrp="1"/>
          </p:cNvSpPr>
          <p:nvPr>
            <p:ph idx="1"/>
          </p:nvPr>
        </p:nvSpPr>
        <p:spPr/>
        <p:txBody>
          <a:bodyPr/>
          <a:lstStyle/>
          <a:p>
            <a:r>
              <a:rPr lang="en-US" dirty="0" smtClean="0"/>
              <a:t>People switch lights on and forget to switch it off. The users won’t need to worry about switching the lights on or off if they have this system installed.</a:t>
            </a:r>
          </a:p>
          <a:p>
            <a:r>
              <a:rPr lang="en-US" dirty="0" smtClean="0"/>
              <a:t>Electricity will be saved automatically as the lights would operate on sensor and will only turn on if someone enters and room and if and only if there is no natural light present.</a:t>
            </a:r>
          </a:p>
          <a:p>
            <a:r>
              <a:rPr lang="en-US" dirty="0" smtClean="0"/>
              <a:t>Users won’t need to worry about the lingering bad smell after they flush the toilet. The system will take care of it once the flush is used.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1561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91</TotalTime>
  <Words>352</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DEMO AND PRESENTATION</vt:lpstr>
      <vt:lpstr>IDEA</vt:lpstr>
      <vt:lpstr>PRIMARY EQUIPMENT</vt:lpstr>
      <vt:lpstr>Prototype</vt:lpstr>
      <vt:lpstr>PLACEMENT</vt:lpstr>
      <vt:lpstr>How will it benefit the users?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AND PRESENTATION</dc:title>
  <dc:creator>Hussain</dc:creator>
  <cp:lastModifiedBy>Hussain</cp:lastModifiedBy>
  <cp:revision>7</cp:revision>
  <dcterms:created xsi:type="dcterms:W3CDTF">2018-10-03T02:33:02Z</dcterms:created>
  <dcterms:modified xsi:type="dcterms:W3CDTF">2018-10-03T05:18:30Z</dcterms:modified>
</cp:coreProperties>
</file>