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048868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048868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a048868e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a048868e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a048868e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a048868e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048868e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048868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a048868e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a048868e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a048868e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a048868e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a048868e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a048868e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048868e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048868e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a048868e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a048868e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a048868e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a048868e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a048868e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a048868e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Best Movie Option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Ahmet Karaoglan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December 28,2021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</a:t>
            </a:r>
            <a:r>
              <a:rPr lang="tr"/>
              <a:t>nhappy Faces are the Harbinger of Happy Days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25" y="1017725"/>
            <a:ext cx="5104474" cy="35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Thank You !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Please feel free to ask any questions now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You may also reach me via email: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Ahmet Karaoglan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karaoglanahmet@hotmail.com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Overview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 have been tasked with examining recent film data in order to come up with actionable recommendations for microsoft's entry into film making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They decided to consider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 I will focus on film  director genres and revenue areas.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Areas of Focus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616900" y="1831925"/>
            <a:ext cx="23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380450" y="1855500"/>
            <a:ext cx="2451900" cy="20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479913" y="1855500"/>
            <a:ext cx="2681100" cy="21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18475" y="1855425"/>
            <a:ext cx="2630400" cy="20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most watched genre will be determined by considering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92075" y="1820350"/>
            <a:ext cx="2451900" cy="645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REVENUES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499475" y="1820350"/>
            <a:ext cx="2630400" cy="645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DIRECTORS</a:t>
            </a:r>
            <a:r>
              <a:rPr lang="t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18475" y="1845250"/>
            <a:ext cx="2630400" cy="5727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rgbClr val="FFFFFF"/>
                </a:solidFill>
              </a:rPr>
              <a:t>GENRE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546425" y="2513025"/>
            <a:ext cx="226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Identify the directors of the best rated movies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450900" y="2536525"/>
            <a:ext cx="191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As in every project, the best revenue will be determined.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Genre Analysis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best 5 genre to be observed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Conclusions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company should focus on those gender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Drama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Adventure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Crime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Sci-fi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Genre Analysis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Findings: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</a:t>
            </a:r>
            <a:r>
              <a:rPr lang="tr"/>
              <a:t>ost preferred genre identified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/>
              <a:t>Conclusions: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density of genre provides us with a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Should the most preferred genre be our goals?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right director, the right genre will carry us to high revenues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 Directors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935750"/>
            <a:ext cx="85206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I</a:t>
            </a:r>
            <a:r>
              <a:rPr lang="tr"/>
              <a:t> examined data from imdb, in top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As you see Christopher Nolan at higher ranks</a:t>
            </a:r>
            <a:br>
              <a:rPr lang="tr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725" y="1837000"/>
            <a:ext cx="6544975" cy="32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REVENUES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7475"/>
            <a:ext cx="5744251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702400" y="967475"/>
            <a:ext cx="3441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FFFFFF"/>
                </a:solidFill>
              </a:rPr>
              <a:t>Finding: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tr">
                <a:solidFill>
                  <a:srgbClr val="FFFFFF"/>
                </a:solidFill>
              </a:rPr>
              <a:t>The genres of top-grossing movies appear to be sci-fi and action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      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      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</a:rPr>
              <a:t>        </a:t>
            </a:r>
            <a:r>
              <a:rPr b="1" lang="tr">
                <a:solidFill>
                  <a:srgbClr val="FFFFFF"/>
                </a:solidFill>
              </a:rPr>
              <a:t> Conclusion 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tr">
                <a:solidFill>
                  <a:srgbClr val="FFFFFF"/>
                </a:solidFill>
              </a:rPr>
              <a:t>Our aim should not be to determine only the best grosses and choose a movie of that type, addressing the general public will enable us to move forward more confidently.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most popular movies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75"/>
            <a:ext cx="9112673" cy="4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945700" y="1777125"/>
            <a:ext cx="347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Drama 419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Action 277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Adventure 244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Crime 126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Sci-Fi 107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General Conclusion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films with the highest rankings were determined.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best directors determined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imdb,rotten tomatoes,tmdb data were analyzed and it was determined that the most preferred movies were drama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Not seeing drama among the top-grossing doesn't mean a failed genre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