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082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7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22" y="589241"/>
            <a:ext cx="2387045" cy="1253490"/>
          </a:xfrm>
        </p:spPr>
        <p:txBody>
          <a:bodyPr anchor="b"/>
          <a:lstStyle>
            <a:lvl1pPr algn="ctr">
              <a:defRPr sz="1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36" y="1891070"/>
            <a:ext cx="2106216" cy="869275"/>
          </a:xfrm>
        </p:spPr>
        <p:txBody>
          <a:bodyPr/>
          <a:lstStyle>
            <a:lvl1pPr marL="0" indent="0" algn="ctr">
              <a:buNone/>
              <a:defRPr sz="737"/>
            </a:lvl1pPr>
            <a:lvl2pPr marL="140406" indent="0" algn="ctr">
              <a:buNone/>
              <a:defRPr sz="614"/>
            </a:lvl2pPr>
            <a:lvl3pPr marL="280812" indent="0" algn="ctr">
              <a:buNone/>
              <a:defRPr sz="553"/>
            </a:lvl3pPr>
            <a:lvl4pPr marL="421218" indent="0" algn="ctr">
              <a:buNone/>
              <a:defRPr sz="491"/>
            </a:lvl4pPr>
            <a:lvl5pPr marL="561624" indent="0" algn="ctr">
              <a:buNone/>
              <a:defRPr sz="491"/>
            </a:lvl5pPr>
            <a:lvl6pPr marL="702031" indent="0" algn="ctr">
              <a:buNone/>
              <a:defRPr sz="491"/>
            </a:lvl6pPr>
            <a:lvl7pPr marL="842437" indent="0" algn="ctr">
              <a:buNone/>
              <a:defRPr sz="491"/>
            </a:lvl7pPr>
            <a:lvl8pPr marL="982843" indent="0" algn="ctr">
              <a:buNone/>
              <a:defRPr sz="491"/>
            </a:lvl8pPr>
            <a:lvl9pPr marL="1123249" indent="0" algn="ctr">
              <a:buNone/>
              <a:defRPr sz="49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9681" y="191691"/>
            <a:ext cx="605537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070" y="191691"/>
            <a:ext cx="1781508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08" y="897613"/>
            <a:ext cx="2422148" cy="1497687"/>
          </a:xfrm>
        </p:spPr>
        <p:txBody>
          <a:bodyPr anchor="b"/>
          <a:lstStyle>
            <a:lvl1pPr>
              <a:defRPr sz="1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608" y="2409469"/>
            <a:ext cx="2422148" cy="787598"/>
          </a:xfrm>
        </p:spPr>
        <p:txBody>
          <a:bodyPr/>
          <a:lstStyle>
            <a:lvl1pPr marL="0" indent="0">
              <a:buNone/>
              <a:defRPr sz="737">
                <a:solidFill>
                  <a:schemeClr val="tx1"/>
                </a:solidFill>
              </a:defRPr>
            </a:lvl1pPr>
            <a:lvl2pPr marL="140406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2pPr>
            <a:lvl3pPr marL="280812" indent="0">
              <a:buNone/>
              <a:defRPr sz="553">
                <a:solidFill>
                  <a:schemeClr val="tx1">
                    <a:tint val="75000"/>
                  </a:schemeClr>
                </a:solidFill>
              </a:defRPr>
            </a:lvl3pPr>
            <a:lvl4pPr marL="421218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4pPr>
            <a:lvl5pPr marL="561624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5pPr>
            <a:lvl6pPr marL="702031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6pPr>
            <a:lvl7pPr marL="842437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7pPr>
            <a:lvl8pPr marL="982843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8pPr>
            <a:lvl9pPr marL="1123249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70" y="958453"/>
            <a:ext cx="1193522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1696" y="958453"/>
            <a:ext cx="1193522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6" y="191691"/>
            <a:ext cx="2422148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36" y="882610"/>
            <a:ext cx="1188037" cy="432554"/>
          </a:xfrm>
        </p:spPr>
        <p:txBody>
          <a:bodyPr anchor="b"/>
          <a:lstStyle>
            <a:lvl1pPr marL="0" indent="0">
              <a:buNone/>
              <a:defRPr sz="737" b="1"/>
            </a:lvl1pPr>
            <a:lvl2pPr marL="140406" indent="0">
              <a:buNone/>
              <a:defRPr sz="614" b="1"/>
            </a:lvl2pPr>
            <a:lvl3pPr marL="280812" indent="0">
              <a:buNone/>
              <a:defRPr sz="553" b="1"/>
            </a:lvl3pPr>
            <a:lvl4pPr marL="421218" indent="0">
              <a:buNone/>
              <a:defRPr sz="491" b="1"/>
            </a:lvl4pPr>
            <a:lvl5pPr marL="561624" indent="0">
              <a:buNone/>
              <a:defRPr sz="491" b="1"/>
            </a:lvl5pPr>
            <a:lvl6pPr marL="702031" indent="0">
              <a:buNone/>
              <a:defRPr sz="491" b="1"/>
            </a:lvl6pPr>
            <a:lvl7pPr marL="842437" indent="0">
              <a:buNone/>
              <a:defRPr sz="491" b="1"/>
            </a:lvl7pPr>
            <a:lvl8pPr marL="982843" indent="0">
              <a:buNone/>
              <a:defRPr sz="491" b="1"/>
            </a:lvl8pPr>
            <a:lvl9pPr marL="1123249" indent="0">
              <a:buNone/>
              <a:defRPr sz="4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436" y="1315164"/>
            <a:ext cx="1188037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21696" y="882610"/>
            <a:ext cx="1193888" cy="432554"/>
          </a:xfrm>
        </p:spPr>
        <p:txBody>
          <a:bodyPr anchor="b"/>
          <a:lstStyle>
            <a:lvl1pPr marL="0" indent="0">
              <a:buNone/>
              <a:defRPr sz="737" b="1"/>
            </a:lvl1pPr>
            <a:lvl2pPr marL="140406" indent="0">
              <a:buNone/>
              <a:defRPr sz="614" b="1"/>
            </a:lvl2pPr>
            <a:lvl3pPr marL="280812" indent="0">
              <a:buNone/>
              <a:defRPr sz="553" b="1"/>
            </a:lvl3pPr>
            <a:lvl4pPr marL="421218" indent="0">
              <a:buNone/>
              <a:defRPr sz="491" b="1"/>
            </a:lvl4pPr>
            <a:lvl5pPr marL="561624" indent="0">
              <a:buNone/>
              <a:defRPr sz="491" b="1"/>
            </a:lvl5pPr>
            <a:lvl6pPr marL="702031" indent="0">
              <a:buNone/>
              <a:defRPr sz="491" b="1"/>
            </a:lvl6pPr>
            <a:lvl7pPr marL="842437" indent="0">
              <a:buNone/>
              <a:defRPr sz="491" b="1"/>
            </a:lvl7pPr>
            <a:lvl8pPr marL="982843" indent="0">
              <a:buNone/>
              <a:defRPr sz="491" b="1"/>
            </a:lvl8pPr>
            <a:lvl9pPr marL="1123249" indent="0">
              <a:buNone/>
              <a:defRPr sz="4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1696" y="1315164"/>
            <a:ext cx="1193888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0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6" y="240030"/>
            <a:ext cx="905746" cy="840105"/>
          </a:xfrm>
        </p:spPr>
        <p:txBody>
          <a:bodyPr anchor="b"/>
          <a:lstStyle>
            <a:lvl1pPr>
              <a:defRPr sz="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88" y="518399"/>
            <a:ext cx="1421696" cy="2558653"/>
          </a:xfrm>
        </p:spPr>
        <p:txBody>
          <a:bodyPr/>
          <a:lstStyle>
            <a:lvl1pPr>
              <a:defRPr sz="983"/>
            </a:lvl1pPr>
            <a:lvl2pPr>
              <a:defRPr sz="860"/>
            </a:lvl2pPr>
            <a:lvl3pPr>
              <a:defRPr sz="737"/>
            </a:lvl3pPr>
            <a:lvl4pPr>
              <a:defRPr sz="614"/>
            </a:lvl4pPr>
            <a:lvl5pPr>
              <a:defRPr sz="614"/>
            </a:lvl5pPr>
            <a:lvl6pPr>
              <a:defRPr sz="614"/>
            </a:lvl6pPr>
            <a:lvl7pPr>
              <a:defRPr sz="614"/>
            </a:lvl7pPr>
            <a:lvl8pPr>
              <a:defRPr sz="614"/>
            </a:lvl8pPr>
            <a:lvl9pPr>
              <a:defRPr sz="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36" y="1080135"/>
            <a:ext cx="905746" cy="2001084"/>
          </a:xfrm>
        </p:spPr>
        <p:txBody>
          <a:bodyPr/>
          <a:lstStyle>
            <a:lvl1pPr marL="0" indent="0">
              <a:buNone/>
              <a:defRPr sz="491"/>
            </a:lvl1pPr>
            <a:lvl2pPr marL="140406" indent="0">
              <a:buNone/>
              <a:defRPr sz="430"/>
            </a:lvl2pPr>
            <a:lvl3pPr marL="280812" indent="0">
              <a:buNone/>
              <a:defRPr sz="369"/>
            </a:lvl3pPr>
            <a:lvl4pPr marL="421218" indent="0">
              <a:buNone/>
              <a:defRPr sz="307"/>
            </a:lvl4pPr>
            <a:lvl5pPr marL="561624" indent="0">
              <a:buNone/>
              <a:defRPr sz="307"/>
            </a:lvl5pPr>
            <a:lvl6pPr marL="702031" indent="0">
              <a:buNone/>
              <a:defRPr sz="307"/>
            </a:lvl6pPr>
            <a:lvl7pPr marL="842437" indent="0">
              <a:buNone/>
              <a:defRPr sz="307"/>
            </a:lvl7pPr>
            <a:lvl8pPr marL="982843" indent="0">
              <a:buNone/>
              <a:defRPr sz="307"/>
            </a:lvl8pPr>
            <a:lvl9pPr marL="1123249" indent="0">
              <a:buNone/>
              <a:defRPr sz="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4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6" y="240030"/>
            <a:ext cx="905746" cy="840105"/>
          </a:xfrm>
        </p:spPr>
        <p:txBody>
          <a:bodyPr anchor="b"/>
          <a:lstStyle>
            <a:lvl1pPr>
              <a:defRPr sz="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888" y="518399"/>
            <a:ext cx="1421696" cy="2558653"/>
          </a:xfrm>
        </p:spPr>
        <p:txBody>
          <a:bodyPr anchor="t"/>
          <a:lstStyle>
            <a:lvl1pPr marL="0" indent="0">
              <a:buNone/>
              <a:defRPr sz="983"/>
            </a:lvl1pPr>
            <a:lvl2pPr marL="140406" indent="0">
              <a:buNone/>
              <a:defRPr sz="860"/>
            </a:lvl2pPr>
            <a:lvl3pPr marL="280812" indent="0">
              <a:buNone/>
              <a:defRPr sz="737"/>
            </a:lvl3pPr>
            <a:lvl4pPr marL="421218" indent="0">
              <a:buNone/>
              <a:defRPr sz="614"/>
            </a:lvl4pPr>
            <a:lvl5pPr marL="561624" indent="0">
              <a:buNone/>
              <a:defRPr sz="614"/>
            </a:lvl5pPr>
            <a:lvl6pPr marL="702031" indent="0">
              <a:buNone/>
              <a:defRPr sz="614"/>
            </a:lvl6pPr>
            <a:lvl7pPr marL="842437" indent="0">
              <a:buNone/>
              <a:defRPr sz="614"/>
            </a:lvl7pPr>
            <a:lvl8pPr marL="982843" indent="0">
              <a:buNone/>
              <a:defRPr sz="614"/>
            </a:lvl8pPr>
            <a:lvl9pPr marL="1123249" indent="0">
              <a:buNone/>
              <a:defRPr sz="6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36" y="1080135"/>
            <a:ext cx="905746" cy="2001084"/>
          </a:xfrm>
        </p:spPr>
        <p:txBody>
          <a:bodyPr/>
          <a:lstStyle>
            <a:lvl1pPr marL="0" indent="0">
              <a:buNone/>
              <a:defRPr sz="491"/>
            </a:lvl1pPr>
            <a:lvl2pPr marL="140406" indent="0">
              <a:buNone/>
              <a:defRPr sz="430"/>
            </a:lvl2pPr>
            <a:lvl3pPr marL="280812" indent="0">
              <a:buNone/>
              <a:defRPr sz="369"/>
            </a:lvl3pPr>
            <a:lvl4pPr marL="421218" indent="0">
              <a:buNone/>
              <a:defRPr sz="307"/>
            </a:lvl4pPr>
            <a:lvl5pPr marL="561624" indent="0">
              <a:buNone/>
              <a:defRPr sz="307"/>
            </a:lvl5pPr>
            <a:lvl6pPr marL="702031" indent="0">
              <a:buNone/>
              <a:defRPr sz="307"/>
            </a:lvl6pPr>
            <a:lvl7pPr marL="842437" indent="0">
              <a:buNone/>
              <a:defRPr sz="307"/>
            </a:lvl7pPr>
            <a:lvl8pPr marL="982843" indent="0">
              <a:buNone/>
              <a:defRPr sz="307"/>
            </a:lvl8pPr>
            <a:lvl9pPr marL="1123249" indent="0">
              <a:buNone/>
              <a:defRPr sz="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70" y="191691"/>
            <a:ext cx="242214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70" y="958453"/>
            <a:ext cx="242214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70" y="3337084"/>
            <a:ext cx="6318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5844-1B78-4929-A4E2-A1FF42166CBE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246" y="3337084"/>
            <a:ext cx="9477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353" y="3337084"/>
            <a:ext cx="6318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6D6E-F87F-49C1-A9CD-9F4A751BC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0812" rtl="0" eaLnBrk="1" latinLnBrk="1" hangingPunct="1">
        <a:lnSpc>
          <a:spcPct val="90000"/>
        </a:lnSpc>
        <a:spcBef>
          <a:spcPct val="0"/>
        </a:spcBef>
        <a:buNone/>
        <a:defRPr sz="13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203" indent="-70203" algn="l" defTabSz="280812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1pPr>
      <a:lvl2pPr marL="210609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2pPr>
      <a:lvl3pPr marL="351015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91421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4pPr>
      <a:lvl5pPr marL="631828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5pPr>
      <a:lvl6pPr marL="772234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6pPr>
      <a:lvl7pPr marL="912640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7pPr>
      <a:lvl8pPr marL="1053046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8pPr>
      <a:lvl9pPr marL="1193452" indent="-70203" algn="l" defTabSz="280812" rtl="0" eaLnBrk="1" latinLnBrk="1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1pPr>
      <a:lvl2pPr marL="140406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2pPr>
      <a:lvl3pPr marL="280812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3pPr>
      <a:lvl4pPr marL="421218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4pPr>
      <a:lvl5pPr marL="561624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5pPr>
      <a:lvl6pPr marL="702031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6pPr>
      <a:lvl7pPr marL="842437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7pPr>
      <a:lvl8pPr marL="982843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8pPr>
      <a:lvl9pPr marL="1123249" algn="l" defTabSz="280812" rtl="0" eaLnBrk="1" latinLnBrk="1" hangingPunct="1">
        <a:defRPr sz="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536D-4DFC-FA0B-9910-524C95B0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778107"/>
            <a:ext cx="731932" cy="303065"/>
          </a:xfrm>
        </p:spPr>
        <p:txBody>
          <a:bodyPr>
            <a:normAutofit/>
          </a:bodyPr>
          <a:lstStyle/>
          <a:p>
            <a:r>
              <a:rPr lang="en-US" altLang="zh-CN" sz="9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No:</a:t>
            </a:r>
            <a:endParaRPr lang="ko-KR" alt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FEF467-2D00-0F14-E653-AEAFDF2D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720" y="1045339"/>
            <a:ext cx="823372" cy="303065"/>
          </a:xfrm>
        </p:spPr>
        <p:txBody>
          <a:bodyPr>
            <a:normAutofit/>
          </a:bodyPr>
          <a:lstStyle/>
          <a:p>
            <a:r>
              <a:rPr lang="en-US" altLang="ko-KR" sz="900"/>
              <a:t>Date</a:t>
            </a:r>
            <a:r>
              <a:rPr lang="en-US" altLang="ko-KR" sz="1100"/>
              <a:t>:</a:t>
            </a:r>
            <a:endParaRPr lang="ko-KR" altLang="en-US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63059-40BF-4BF1-FFC2-CFBAB9A7F25B}"/>
              </a:ext>
            </a:extLst>
          </p:cNvPr>
          <p:cNvSpPr/>
          <p:nvPr/>
        </p:nvSpPr>
        <p:spPr>
          <a:xfrm>
            <a:off x="248508" y="152400"/>
            <a:ext cx="2261012" cy="5100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TREASURE.GRF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884F0-5724-377C-2E3E-782E1E3FB088}"/>
              </a:ext>
            </a:extLst>
          </p:cNvPr>
          <p:cNvCxnSpPr>
            <a:cxnSpLocks/>
          </p:cNvCxnSpPr>
          <p:nvPr/>
        </p:nvCxnSpPr>
        <p:spPr>
          <a:xfrm>
            <a:off x="-20796" y="1348404"/>
            <a:ext cx="284988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E4BAFE-9A5B-3A49-604E-88E0590D1C7E}"/>
              </a:ext>
            </a:extLst>
          </p:cNvPr>
          <p:cNvSpPr txBox="1"/>
          <p:nvPr/>
        </p:nvSpPr>
        <p:spPr>
          <a:xfrm>
            <a:off x="91440" y="1335604"/>
            <a:ext cx="2696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900"/>
          </a:p>
          <a:p>
            <a:endParaRPr lang="en-US" altLang="ko-KR" sz="900"/>
          </a:p>
          <a:p>
            <a:r>
              <a:rPr lang="en-US" altLang="ko-KR" sz="900"/>
              <a:t>Jaket                     23000            2                   26000                                                                    </a:t>
            </a:r>
          </a:p>
          <a:p>
            <a:endParaRPr lang="en-US" altLang="ko-KR" sz="900"/>
          </a:p>
          <a:p>
            <a:r>
              <a:rPr lang="en-US" altLang="ko-KR" sz="900"/>
              <a:t>Jaket101              40000             1                   40000</a:t>
            </a:r>
          </a:p>
          <a:p>
            <a:endParaRPr lang="en-US" altLang="ko-KR" sz="900"/>
          </a:p>
          <a:p>
            <a:r>
              <a:rPr lang="en-US" altLang="ko-KR" sz="900"/>
              <a:t>Trousers               66000            1                    66000</a:t>
            </a:r>
          </a:p>
          <a:p>
            <a:endParaRPr lang="en-US" altLang="ko-KR" sz="900"/>
          </a:p>
          <a:p>
            <a:r>
              <a:rPr lang="en-US" altLang="ko-KR" sz="900"/>
              <a:t>.</a:t>
            </a:r>
            <a:r>
              <a:rPr lang="zh-CN" altLang="en-US" sz="900"/>
              <a:t>。。</a:t>
            </a:r>
            <a:endParaRPr lang="en-US" altLang="zh-CN" sz="900"/>
          </a:p>
          <a:p>
            <a:r>
              <a:rPr lang="zh-CN" altLang="en-US" sz="900"/>
              <a:t>。。。更多的商品</a:t>
            </a:r>
            <a:endParaRPr lang="ko-KR" alt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2C79E-B2FE-4373-C2F7-7BAD0A548EDB}"/>
              </a:ext>
            </a:extLst>
          </p:cNvPr>
          <p:cNvSpPr txBox="1"/>
          <p:nvPr/>
        </p:nvSpPr>
        <p:spPr>
          <a:xfrm>
            <a:off x="20796" y="1384237"/>
            <a:ext cx="2808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Commodity            Price         Quantity         </a:t>
            </a:r>
            <a:r>
              <a:rPr lang="en-US" altLang="zh-CN" sz="900"/>
              <a:t>Subtotal</a:t>
            </a:r>
            <a:r>
              <a:rPr lang="en-US" altLang="ko-KR" sz="900"/>
              <a:t>    </a:t>
            </a:r>
          </a:p>
          <a:p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9C056B-5585-AFA7-D95C-955AF71B65F0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20796" y="1638152"/>
            <a:ext cx="2808288" cy="1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F25339-21B1-2C20-DCFF-DDBB76611FA3}"/>
              </a:ext>
            </a:extLst>
          </p:cNvPr>
          <p:cNvCxnSpPr/>
          <p:nvPr/>
        </p:nvCxnSpPr>
        <p:spPr>
          <a:xfrm>
            <a:off x="-20796" y="2895600"/>
            <a:ext cx="284988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0DDC99-CC01-9234-B10D-B4C0AC06A0C2}"/>
              </a:ext>
            </a:extLst>
          </p:cNvPr>
          <p:cNvSpPr txBox="1"/>
          <p:nvPr/>
        </p:nvSpPr>
        <p:spPr>
          <a:xfrm>
            <a:off x="91440" y="2922283"/>
            <a:ext cx="163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Total</a:t>
            </a:r>
            <a:r>
              <a:rPr lang="zh-CN" altLang="en-US" sz="1100"/>
              <a:t>：</a:t>
            </a:r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EB323-849A-2D98-D249-2ACCB4BD23C9}"/>
              </a:ext>
            </a:extLst>
          </p:cNvPr>
          <p:cNvSpPr txBox="1"/>
          <p:nvPr/>
        </p:nvSpPr>
        <p:spPr>
          <a:xfrm>
            <a:off x="91440" y="3157948"/>
            <a:ext cx="247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Phone</a:t>
            </a:r>
            <a:r>
              <a:rPr lang="zh-CN" altLang="en-US" sz="900"/>
              <a:t>：</a:t>
            </a:r>
            <a:r>
              <a:rPr lang="en-US" altLang="zh-CN" sz="900"/>
              <a:t>010-7757-9705</a:t>
            </a:r>
          </a:p>
          <a:p>
            <a:r>
              <a:rPr lang="en-US" altLang="ko-KR" sz="900"/>
              <a:t>Address</a:t>
            </a:r>
            <a:r>
              <a:rPr lang="zh-CN" altLang="en-US" sz="900"/>
              <a:t>：</a:t>
            </a:r>
            <a:r>
              <a:rPr lang="en-US" altLang="zh-CN" sz="900"/>
              <a:t>Seoul</a:t>
            </a:r>
            <a:r>
              <a:rPr lang="zh-CN" altLang="en-US" sz="900"/>
              <a:t>， </a:t>
            </a:r>
            <a:r>
              <a:rPr lang="en-US" altLang="zh-CN" sz="900"/>
              <a:t>DDP</a:t>
            </a:r>
            <a:r>
              <a:rPr lang="zh-CN" altLang="en-US" sz="900"/>
              <a:t>，</a:t>
            </a:r>
            <a:r>
              <a:rPr lang="en-US" altLang="zh-CN" sz="900"/>
              <a:t>302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5266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45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Order No: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JAEHYUNG AHN</dc:creator>
  <cp:lastModifiedBy>JAEHYUNG AHN</cp:lastModifiedBy>
  <cp:revision>1</cp:revision>
  <dcterms:created xsi:type="dcterms:W3CDTF">2025-07-19T11:33:27Z</dcterms:created>
  <dcterms:modified xsi:type="dcterms:W3CDTF">2025-07-19T12:00:28Z</dcterms:modified>
</cp:coreProperties>
</file>