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9BFC01-A0E3-475B-9274-652A20B3119D}">
  <a:tblStyle styleId="{CE9BFC01-A0E3-475B-9274-652A20B31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1cb587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1cb587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3a3ee7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a3a3ee7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3a3ee7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3a3ee7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3a3ee7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3a3ee7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1cb587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1cb587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1cb587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1cb587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1cb587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1cb587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a8dc168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a8dc168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6872d5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6872d5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b6872d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b6872d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c1f26a5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c1f26a5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6872d5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6872d5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b6872d5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b6872d5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c1f26a5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c1f26a5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1f26a5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1f26a5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c1f26a5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c1f26a5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c1f26a5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c1f26a5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6872d5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6872d5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6872d5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6872d5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8dc168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8dc168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3a3ee7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3a3ee7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8dc168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8dc168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3a3ee7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3a3ee7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로고, 메인페이지 첫 화면으로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로그인 하지 않을 경우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회원가입은 회원가입 페이지로, 로그인은 로그인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로그인 한 경우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이름을 클릭하면 마이페이지로 연결되고, 로그아웃을 할 수 있는 드롭박스 생성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관리자로 로그인 한 경우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이름을 클릭하면 관리 페이지로 이동할 수 있는 드롭박스 생성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위치 기반 서비스 동의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누르면 현재 위치 표시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홈페이지 약관, 회사 정보 등 표시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고객센터로 게시판으로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공통</a:t>
                      </a:r>
                      <a:r>
                        <a:rPr lang="ko" sz="800"/>
                        <a:t> 부분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52" cy="478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563"/>
            <a:ext cx="8270049" cy="4135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2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 / 내용 입력 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 컴퓨터의 파일 업로드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checked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체크할 경우, 4번 입력 필수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글에 대한 비밀번호 설정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 및 취소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게시판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2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작성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428325"/>
            <a:ext cx="8170998" cy="4085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23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상세정보(업로드 날짜 | 작성자 | 조회수)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본문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작성자와 관리자만 접근 가능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 : 글 작성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수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작성자 (bold)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내용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작성할 수 있는 입력 칸 / 확인 버튼으로 작성 완료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Google Shape;126;p23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조회</a:t>
                      </a:r>
                      <a:r>
                        <a:rPr lang="ko" sz="800"/>
                        <a:t>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484" l="7861" r="6872" t="1475"/>
          <a:stretch/>
        </p:blipFill>
        <p:spPr>
          <a:xfrm>
            <a:off x="294250" y="501525"/>
            <a:ext cx="7425152" cy="42253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24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지도 내에서 디폴트 지역으로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 검색 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지도 줌 인 / 아웃 (스크롤 방식)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주소를 알려주는 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24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지도 검색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전체선택 체크박스 선택 시, 게시글 모두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검색창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사용자ID, 제목, 내용으로 검색 가능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제목으로 게시글 조회 페이지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선택된 글 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탭으로 문의게시글 관리와 회원 정보 관리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5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 - 문의 게시글 관리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0011" cy="431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6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체크박스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전체선택 체크박스 선택 시, 목록 모두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사용자ID로 회원 정보 조회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검색창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사용자ID나 이름으로 검색 가능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체크박스에 체크된 회원 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6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 - 회원 정보 관리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0011" cy="431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7"/>
          <p:cNvGraphicFramePr/>
          <p:nvPr/>
        </p:nvGraphicFramePr>
        <p:xfrm>
          <a:off x="7336550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페이지에서 회원정보 수정 가능하도록 함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해당 회원 삭제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 관리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7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정보 조회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4775"/>
            <a:ext cx="7031752" cy="431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8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로고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이메일과 비밀번호를 맞게 입력 했을 경우 로그인 완료하고 메인페이지로,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틀리게 입력했다면 6번의 경고문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아이디, 비밀번호 찾기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카카오 계정을 이용한 로그인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실패 시, 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Google Shape;160;p28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</a:t>
                      </a:r>
                      <a:r>
                        <a:rPr lang="ko" sz="800"/>
                        <a:t>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47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9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이메일을 작성 한 후 작성한 이메일 주소로 아이디 전송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이메일을 작성한 후 찾기 버튼을 누르면 작성된 이메일로 임시비밀번호 전송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9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아이디/비밀번호 찾기</a:t>
                      </a:r>
                      <a:r>
                        <a:rPr lang="ko" sz="800"/>
                        <a:t>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52" cy="431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0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 주소, 비밀번호 입력란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확인란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일치하지 않으면 표시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성별 체크박스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중복 없이 하나만 체크 가능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사용자의 컴퓨터에서 사진 파일 받아오기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 입력 사항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드롭박스로 목록 표시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지역 입력란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필수로 체크되어야 회원가입 완료됨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30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845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1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 카테고리 사이드바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사이드바에서 선택된 카테고리 페이지 출력 부분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31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50" y="152400"/>
            <a:ext cx="66092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5669" r="-6192" t="0"/>
          <a:stretch/>
        </p:blipFill>
        <p:spPr>
          <a:xfrm>
            <a:off x="205175" y="482538"/>
            <a:ext cx="8162299" cy="4081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4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탭 선택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서비스 찾기는 2번 노출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운동 추천은 3번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서비스 찾기 상세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운동 추천 상세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직접 입력받지 않고 클릭하면 선택란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운동 아이콘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상세페이지로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추천 페이지 팝업으로 떠오름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대표 이미지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</a:t>
                      </a:r>
                      <a:r>
                        <a:rPr lang="ko" sz="800"/>
                        <a:t> 페이지(1)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2"/>
          <p:cNvGraphicFramePr/>
          <p:nvPr/>
        </p:nvGraphicFramePr>
        <p:xfrm>
          <a:off x="7334800" y="8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대표사진 수정, 주소지 변경, 비밀번호 변경, 회원탈퇴,선호하는 운동 등 사용자의 정보를 수정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시, 3번의 팝업창 띄우고 예라면 탈퇴완료,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아니오라면 수정창으로 되돌아오기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탈퇴 확인 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 완료되고 마이페이지로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32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 - 회원 정보 수정/ 조회 </a:t>
                      </a:r>
                      <a:r>
                        <a:rPr lang="ko" sz="800"/>
                        <a:t>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5" y="121675"/>
            <a:ext cx="66277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3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상세 페이지에서 즐겨찾기한 목록을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찜한 개수에 따라 숫자 변화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33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즐겨찾기</a:t>
                      </a:r>
                      <a:r>
                        <a:rPr lang="ko" sz="800"/>
                        <a:t> 목록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47" cy="453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4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리뷰관리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체크박스를 이용한 리뷰 전체선택,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작성한 리뷰 목록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리뷰 제목 클릭 시 시설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삭제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완전히 삭제 하기 전,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삭제 알람창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 클릭 시, 확인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삭제 확인 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4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 페이지 - 리뷰 관리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52" cy="431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5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게시물 관리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체크박스를 이용한 게시물 전체선택,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작성한 게시글 목록, 제목 클릭 시 게시글 조회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문의사항 답변대기 문구(답변대기/답변완료)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작성 페이지로 이동하여 수정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게시물 삭제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완전히 삭제하기 전 삭제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게시물 삭제 알람창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예를 클릭시, 확인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삭제 확인 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35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 페이지 - 게시물 관리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52" cy="431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6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관리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체크박스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전체선택, 선택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작성한 댓글 목록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내용 클릭시 댓글 작성한 게시글로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 클릭시 작성한 게시글로 이동 후 댓글 수정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삭제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완전히 삭제 전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삭제 알람창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 누를시, 확인 알람창 출력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삭제 확인 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p36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 페이지 - 댓글 관리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1752" cy="431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5" y="765750"/>
            <a:ext cx="7552251" cy="3776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대표 이미지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시, 3장씩 슬라이드로 이미지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 </a:t>
                      </a:r>
                      <a:r>
                        <a:rPr lang="ko" sz="800"/>
                        <a:t>페이지 (2)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" y="699350"/>
            <a:ext cx="7752100" cy="3876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6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이미지 노출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추천 운동 페이지 진행하지 않았을 시에는 2번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알람창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광고 배너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메인 </a:t>
                      </a:r>
                      <a:r>
                        <a:rPr lang="ko" sz="800"/>
                        <a:t>페이지 (3)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7334813" y="7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사용자에게 양자택일로 대답을 받을 수 있도록 하는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결과 도출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객의 선택에 따른 추천 결과를 보여주고, 클릭 시 검색 결과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처음으로 돌아가서 다시 검사할 수 있는 버튼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URL로 결과를 공유할 수 있는 버튼 (누르면 URL복사가 나옴)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추천</a:t>
                      </a:r>
                      <a:r>
                        <a:rPr lang="ko" sz="800"/>
                        <a:t> 페이지 (메인페이지 팝업)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30011" cy="4702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573250"/>
            <a:ext cx="8388173" cy="4194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8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이미지, 이름, 평점 노출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넘기기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5페이지까지 표시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사이드 바 (A시설 제외하고 노출)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검색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지도 검색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많은 순으로 자동 정렬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평점 높은 순으로 자동 정렬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8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상세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9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좋아요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한 번 누르면 +1 되고 다시 누르면 좋아요 취소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 작성 페이지로 이동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(회원 한정)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즐겨찾기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마이페이지에서 확인 가능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 / 삭제 버튼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(작성자 / 관리자 한정)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 위치 표시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(누르면 지도 상세페이지로 이동)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상세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리뷰 공감 버튼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한 번 누르면 +1, 다시 누르면 취소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시설</a:t>
                      </a:r>
                      <a:r>
                        <a:rPr lang="ko" sz="800"/>
                        <a:t> 상세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25" y="53350"/>
            <a:ext cx="587856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20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리뷰를 작성하는 시설의 대표 사진과 주소, 전화번호 등 간략한 정보가 사이드바에 노출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이용한 시설에 대한 전체평점과 항목별 세세한 평점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키워드를 체크하면 해당하는 키워드가 시설 상세 페이지에서 해당하는 리뷰 아래 노출됨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이용 후기 작성 (300자 이내로 제한)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선택사항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사용자의 컴퓨터에서 사진을 받아 올리기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리뷰</a:t>
                      </a:r>
                      <a:r>
                        <a:rPr lang="ko" sz="800"/>
                        <a:t> 상세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25" y="114025"/>
            <a:ext cx="4962268" cy="483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1288" l="5335" r="4832" t="3301"/>
          <a:stretch/>
        </p:blipFill>
        <p:spPr>
          <a:xfrm>
            <a:off x="141500" y="644375"/>
            <a:ext cx="7258900" cy="3854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21"/>
          <p:cNvGraphicFramePr/>
          <p:nvPr/>
        </p:nvGraphicFramePr>
        <p:xfrm>
          <a:off x="7336550" y="6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382850"/>
                <a:gridCol w="1428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회원은 조회만 가능한 게시판으로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작성 가능한 게시판으로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작성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글제목 (댓글수)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비밀글일 경우 5번으로, 아닐 경우 게시글 조회 페이지로 이동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글 작성 당시 적었던 비밀번호 확인 페이지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option 글제목 / 작성자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 조건 설정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검색할 내용 입력창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733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{CE9BFC01-A0E3-475B-9274-652A20B3119D}</a:tableStyleId>
              </a:tblPr>
              <a:tblGrid>
                <a:gridCol w="715375"/>
                <a:gridCol w="10920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내일은 운동해야지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화면명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게시판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