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780" y="84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" Target="slides/slide1.xml"  /><Relationship Id="rId20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8.png"  /><Relationship Id="rId11" Type="http://schemas.openxmlformats.org/officeDocument/2006/relationships/image" Target="../media/image9.png"  /><Relationship Id="rId12" Type="http://schemas.openxmlformats.org/officeDocument/2006/relationships/image" Target="../media/image10.png"  /><Relationship Id="rId13" Type="http://schemas.openxmlformats.org/officeDocument/2006/relationships/image" Target="../media/image11.png"  /><Relationship Id="rId14" Type="http://schemas.openxmlformats.org/officeDocument/2006/relationships/image" Target="../media/image12.png"  /><Relationship Id="rId15" Type="http://schemas.openxmlformats.org/officeDocument/2006/relationships/image" Target="../media/image13.png"  /><Relationship Id="rId16" Type="http://schemas.openxmlformats.org/officeDocument/2006/relationships/image" Target="../media/image14.png"  /><Relationship Id="rId17" Type="http://schemas.openxmlformats.org/officeDocument/2006/relationships/image" Target="../media/image15.png"  /><Relationship Id="rId18" Type="http://schemas.openxmlformats.org/officeDocument/2006/relationships/image" Target="../media/image16.png"  /><Relationship Id="rId19" Type="http://schemas.openxmlformats.org/officeDocument/2006/relationships/image" Target="../media/image17.png"  /><Relationship Id="rId2" Type="http://schemas.openxmlformats.org/officeDocument/2006/relationships/image" Target="../media/image1.png"  /><Relationship Id="rId20" Type="http://schemas.openxmlformats.org/officeDocument/2006/relationships/image" Target="../media/image18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6.png"  /><Relationship Id="rId9" Type="http://schemas.openxmlformats.org/officeDocument/2006/relationships/image" Target="../media/image7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65.png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Relationship Id="rId4" Type="http://schemas.openxmlformats.org/officeDocument/2006/relationships/image" Target="../media/image66.png"  /><Relationship Id="rId5" Type="http://schemas.openxmlformats.org/officeDocument/2006/relationships/image" Target="../media/image63.png"  /><Relationship Id="rId6" Type="http://schemas.openxmlformats.org/officeDocument/2006/relationships/image" Target="../media/image67.png"  /><Relationship Id="rId7" Type="http://schemas.openxmlformats.org/officeDocument/2006/relationships/image" Target="../media/image68.png"  /><Relationship Id="rId8" Type="http://schemas.openxmlformats.org/officeDocument/2006/relationships/image" Target="../media/image69.png"  /><Relationship Id="rId9" Type="http://schemas.openxmlformats.org/officeDocument/2006/relationships/image" Target="../media/image6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Relationship Id="rId4" Type="http://schemas.openxmlformats.org/officeDocument/2006/relationships/image" Target="../media/image70.png"  /><Relationship Id="rId5" Type="http://schemas.openxmlformats.org/officeDocument/2006/relationships/image" Target="../media/image71.png"  /><Relationship Id="rId6" Type="http://schemas.openxmlformats.org/officeDocument/2006/relationships/image" Target="../media/image72.png"  /><Relationship Id="rId7" Type="http://schemas.openxmlformats.org/officeDocument/2006/relationships/image" Target="../media/image69.png"  /><Relationship Id="rId8" Type="http://schemas.openxmlformats.org/officeDocument/2006/relationships/image" Target="../media/image64.png"  /><Relationship Id="rId9" Type="http://schemas.openxmlformats.org/officeDocument/2006/relationships/image" Target="../media/image6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Relationship Id="rId4" Type="http://schemas.openxmlformats.org/officeDocument/2006/relationships/image" Target="../media/image73.png"  /><Relationship Id="rId5" Type="http://schemas.openxmlformats.org/officeDocument/2006/relationships/image" Target="../media/image74.png"  /><Relationship Id="rId6" Type="http://schemas.openxmlformats.org/officeDocument/2006/relationships/image" Target="../media/image75.png"  /><Relationship Id="rId7" Type="http://schemas.openxmlformats.org/officeDocument/2006/relationships/image" Target="../media/image76.png"  /><Relationship Id="rId8" Type="http://schemas.openxmlformats.org/officeDocument/2006/relationships/image" Target="../media/image64.png"  /><Relationship Id="rId9" Type="http://schemas.openxmlformats.org/officeDocument/2006/relationships/image" Target="../media/image6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Relationship Id="rId4" Type="http://schemas.openxmlformats.org/officeDocument/2006/relationships/image" Target="../media/image75.png"  /><Relationship Id="rId5" Type="http://schemas.openxmlformats.org/officeDocument/2006/relationships/image" Target="../media/image69.png"  /><Relationship Id="rId6" Type="http://schemas.openxmlformats.org/officeDocument/2006/relationships/image" Target="../media/image66.png"  /><Relationship Id="rId7" Type="http://schemas.openxmlformats.org/officeDocument/2006/relationships/image" Target="../media/image77.png"  /><Relationship Id="rId8" Type="http://schemas.openxmlformats.org/officeDocument/2006/relationships/image" Target="../media/image64.png"  /><Relationship Id="rId9" Type="http://schemas.openxmlformats.org/officeDocument/2006/relationships/image" Target="../media/image6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Relationship Id="rId4" Type="http://schemas.openxmlformats.org/officeDocument/2006/relationships/image" Target="../media/image75.png"  /><Relationship Id="rId5" Type="http://schemas.openxmlformats.org/officeDocument/2006/relationships/image" Target="../media/image69.png"  /><Relationship Id="rId6" Type="http://schemas.openxmlformats.org/officeDocument/2006/relationships/image" Target="../media/image77.png"  /><Relationship Id="rId7" Type="http://schemas.openxmlformats.org/officeDocument/2006/relationships/image" Target="../media/image78.png"  /><Relationship Id="rId8" Type="http://schemas.openxmlformats.org/officeDocument/2006/relationships/image" Target="../media/image64.png"  /><Relationship Id="rId9" Type="http://schemas.openxmlformats.org/officeDocument/2006/relationships/image" Target="../media/image6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65.png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Relationship Id="rId4" Type="http://schemas.openxmlformats.org/officeDocument/2006/relationships/image" Target="../media/image66.png"  /><Relationship Id="rId5" Type="http://schemas.openxmlformats.org/officeDocument/2006/relationships/image" Target="../media/image69.png"  /><Relationship Id="rId6" Type="http://schemas.openxmlformats.org/officeDocument/2006/relationships/image" Target="../media/image77.png"  /><Relationship Id="rId7" Type="http://schemas.openxmlformats.org/officeDocument/2006/relationships/image" Target="../media/image79.png"  /><Relationship Id="rId8" Type="http://schemas.openxmlformats.org/officeDocument/2006/relationships/image" Target="../media/image80.png"  /><Relationship Id="rId9" Type="http://schemas.openxmlformats.org/officeDocument/2006/relationships/image" Target="../media/image6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27.png"  /><Relationship Id="rId11" Type="http://schemas.openxmlformats.org/officeDocument/2006/relationships/image" Target="../media/image28.png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Relationship Id="rId6" Type="http://schemas.openxmlformats.org/officeDocument/2006/relationships/image" Target="../media/image23.png"  /><Relationship Id="rId7" Type="http://schemas.openxmlformats.org/officeDocument/2006/relationships/image" Target="../media/image24.png"  /><Relationship Id="rId8" Type="http://schemas.openxmlformats.org/officeDocument/2006/relationships/image" Target="../media/image25.png"  /><Relationship Id="rId9" Type="http://schemas.openxmlformats.org/officeDocument/2006/relationships/image" Target="../media/image2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37.png"  /><Relationship Id="rId11" Type="http://schemas.openxmlformats.org/officeDocument/2006/relationships/image" Target="../media/image38.png"  /><Relationship Id="rId12" Type="http://schemas.openxmlformats.org/officeDocument/2006/relationships/image" Target="../media/image39.png"  /><Relationship Id="rId13" Type="http://schemas.openxmlformats.org/officeDocument/2006/relationships/image" Target="../media/image40.png"  /><Relationship Id="rId14" Type="http://schemas.openxmlformats.org/officeDocument/2006/relationships/image" Target="../media/image41.png"  /><Relationship Id="rId15" Type="http://schemas.openxmlformats.org/officeDocument/2006/relationships/image" Target="../media/image42.png"  /><Relationship Id="rId16" Type="http://schemas.openxmlformats.org/officeDocument/2006/relationships/image" Target="../media/image43.png"  /><Relationship Id="rId17" Type="http://schemas.openxmlformats.org/officeDocument/2006/relationships/image" Target="../media/image44.png"  /><Relationship Id="rId18" Type="http://schemas.openxmlformats.org/officeDocument/2006/relationships/image" Target="../media/image45.png"  /><Relationship Id="rId19" Type="http://schemas.openxmlformats.org/officeDocument/2006/relationships/image" Target="../media/image46.png"  /><Relationship Id="rId2" Type="http://schemas.openxmlformats.org/officeDocument/2006/relationships/image" Target="../media/image29.png"  /><Relationship Id="rId20" Type="http://schemas.openxmlformats.org/officeDocument/2006/relationships/image" Target="../media/image47.png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Relationship Id="rId5" Type="http://schemas.openxmlformats.org/officeDocument/2006/relationships/image" Target="../media/image32.png"  /><Relationship Id="rId6" Type="http://schemas.openxmlformats.org/officeDocument/2006/relationships/image" Target="../media/image33.png"  /><Relationship Id="rId7" Type="http://schemas.openxmlformats.org/officeDocument/2006/relationships/image" Target="../media/image34.png"  /><Relationship Id="rId8" Type="http://schemas.openxmlformats.org/officeDocument/2006/relationships/image" Target="../media/image35.png"  /><Relationship Id="rId9" Type="http://schemas.openxmlformats.org/officeDocument/2006/relationships/image" Target="../media/image3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49.png"  /><Relationship Id="rId11" Type="http://schemas.openxmlformats.org/officeDocument/2006/relationships/image" Target="../media/image28.png"  /><Relationship Id="rId2" Type="http://schemas.openxmlformats.org/officeDocument/2006/relationships/image" Target="../media/image48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Relationship Id="rId6" Type="http://schemas.openxmlformats.org/officeDocument/2006/relationships/image" Target="../media/image23.png"  /><Relationship Id="rId7" Type="http://schemas.openxmlformats.org/officeDocument/2006/relationships/image" Target="../media/image24.png"  /><Relationship Id="rId8" Type="http://schemas.openxmlformats.org/officeDocument/2006/relationships/image" Target="../media/image25.png"  /><Relationship Id="rId9" Type="http://schemas.openxmlformats.org/officeDocument/2006/relationships/image" Target="../media/image2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Relationship Id="rId4" Type="http://schemas.openxmlformats.org/officeDocument/2006/relationships/image" Target="../media/image50.png"  /><Relationship Id="rId5" Type="http://schemas.openxmlformats.org/officeDocument/2006/relationships/image" Target="../media/image51.png"  /><Relationship Id="rId6" Type="http://schemas.openxmlformats.org/officeDocument/2006/relationships/image" Target="../media/image5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54.png"  /><Relationship Id="rId11" Type="http://schemas.openxmlformats.org/officeDocument/2006/relationships/image" Target="../media/image28.png"  /><Relationship Id="rId2" Type="http://schemas.openxmlformats.org/officeDocument/2006/relationships/image" Target="../media/image53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Relationship Id="rId6" Type="http://schemas.openxmlformats.org/officeDocument/2006/relationships/image" Target="../media/image23.png"  /><Relationship Id="rId7" Type="http://schemas.openxmlformats.org/officeDocument/2006/relationships/image" Target="../media/image24.png"  /><Relationship Id="rId8" Type="http://schemas.openxmlformats.org/officeDocument/2006/relationships/image" Target="../media/image25.png"  /><Relationship Id="rId9" Type="http://schemas.openxmlformats.org/officeDocument/2006/relationships/image" Target="../media/image2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Relationship Id="rId4" Type="http://schemas.openxmlformats.org/officeDocument/2006/relationships/image" Target="../media/image55.png"  /><Relationship Id="rId5" Type="http://schemas.openxmlformats.org/officeDocument/2006/relationships/image" Target="../media/image56.png"  /><Relationship Id="rId6" Type="http://schemas.openxmlformats.org/officeDocument/2006/relationships/image" Target="../media/image57.png"  /><Relationship Id="rId7" Type="http://schemas.openxmlformats.org/officeDocument/2006/relationships/image" Target="../media/image5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60.png"  /><Relationship Id="rId11" Type="http://schemas.openxmlformats.org/officeDocument/2006/relationships/image" Target="../media/image28.png"  /><Relationship Id="rId2" Type="http://schemas.openxmlformats.org/officeDocument/2006/relationships/image" Target="../media/image59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Relationship Id="rId6" Type="http://schemas.openxmlformats.org/officeDocument/2006/relationships/image" Target="../media/image23.png"  /><Relationship Id="rId7" Type="http://schemas.openxmlformats.org/officeDocument/2006/relationships/image" Target="../media/image24.png"  /><Relationship Id="rId8" Type="http://schemas.openxmlformats.org/officeDocument/2006/relationships/image" Target="../media/image25.png"  /><Relationship Id="rId9" Type="http://schemas.openxmlformats.org/officeDocument/2006/relationships/image" Target="../media/image2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Relationship Id="rId4" Type="http://schemas.openxmlformats.org/officeDocument/2006/relationships/image" Target="../media/image61.png"  /><Relationship Id="rId5" Type="http://schemas.openxmlformats.org/officeDocument/2006/relationships/image" Target="../media/image62.png"  /><Relationship Id="rId6" Type="http://schemas.openxmlformats.org/officeDocument/2006/relationships/image" Target="../media/image63.png"  /><Relationship Id="rId7" Type="http://schemas.openxmlformats.org/officeDocument/2006/relationships/image" Target="../media/image64.png"  /><Relationship Id="rId8" Type="http://schemas.openxmlformats.org/officeDocument/2006/relationships/image" Target="../media/image6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4314" y="939137"/>
            <a:ext cx="6819536" cy="33836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54628" y="6624295"/>
            <a:ext cx="15376458" cy="21429"/>
            <a:chOff x="1454628" y="6624295"/>
            <a:chExt cx="15376458" cy="2142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4628" y="6624295"/>
              <a:ext cx="15376458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06157" y="6624295"/>
            <a:ext cx="4136464" cy="21429"/>
            <a:chOff x="4406157" y="6624295"/>
            <a:chExt cx="4136464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4406157" y="6624295"/>
              <a:ext cx="4136464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43094" y="6624295"/>
            <a:ext cx="4136464" cy="21429"/>
            <a:chOff x="9743094" y="6624295"/>
            <a:chExt cx="4136464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9743094" y="6624295"/>
              <a:ext cx="4136464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232984" y="3641584"/>
            <a:ext cx="5594807" cy="400485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73202" y="9667026"/>
            <a:ext cx="16739310" cy="21429"/>
            <a:chOff x="773202" y="9667026"/>
            <a:chExt cx="16739310" cy="2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3202" y="9667026"/>
              <a:ext cx="16739310" cy="2142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76867" y="3641580"/>
            <a:ext cx="5615264" cy="400485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14384" y="6148203"/>
            <a:ext cx="5582559" cy="400485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12941" y="5463913"/>
            <a:ext cx="5756815" cy="72171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812122" y="5405065"/>
            <a:ext cx="6116720" cy="81859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202382" y="7911684"/>
            <a:ext cx="6236853" cy="77097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807803" y="3641584"/>
            <a:ext cx="5581007" cy="400485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461618" y="5463913"/>
            <a:ext cx="5970967" cy="72171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211498" y="6148213"/>
            <a:ext cx="5596216" cy="400485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343114" y="813845"/>
            <a:ext cx="6956334" cy="2415948"/>
            <a:chOff x="10343114" y="813845"/>
            <a:chExt cx="6956334" cy="241594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0919862" y="1779482"/>
              <a:ext cx="1348509" cy="1348509"/>
              <a:chOff x="10919862" y="1779482"/>
              <a:chExt cx="1348509" cy="1348509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919862" y="1779482"/>
                <a:ext cx="1348509" cy="134850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2202272" y="813845"/>
              <a:ext cx="1502169" cy="1502169"/>
              <a:chOff x="12202272" y="813845"/>
              <a:chExt cx="1502169" cy="1502169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2202272" y="813845"/>
                <a:ext cx="1502169" cy="150216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3776749" y="1647461"/>
              <a:ext cx="1582332" cy="1582332"/>
              <a:chOff x="13776749" y="1647461"/>
              <a:chExt cx="1582332" cy="1582332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3776749" y="1647461"/>
                <a:ext cx="1582332" cy="1582332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5464850" y="1105228"/>
              <a:ext cx="1348509" cy="1348509"/>
              <a:chOff x="15464850" y="1105228"/>
              <a:chExt cx="1348509" cy="1348509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5464850" y="1105228"/>
                <a:ext cx="1348509" cy="1348509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039098" y="1433159"/>
              <a:ext cx="1160856" cy="875942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649340" y="2542929"/>
              <a:ext cx="1160856" cy="875942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88464" y="2542929"/>
              <a:ext cx="1160856" cy="875942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A0FCA9-20D3-289B-705D-0AEB0A41F329}"/>
              </a:ext>
            </a:extLst>
          </p:cNvPr>
          <p:cNvSpPr/>
          <p:nvPr/>
        </p:nvSpPr>
        <p:spPr>
          <a:xfrm>
            <a:off x="11908476" y="6645724"/>
            <a:ext cx="5582559" cy="2188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4783" y="2329323"/>
            <a:ext cx="5701895" cy="7520014"/>
            <a:chOff x="1034783" y="2329323"/>
            <a:chExt cx="5701895" cy="75200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4783" y="2329323"/>
              <a:ext cx="5701895" cy="75200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2482194"/>
            <a:ext cx="3791996" cy="3607137"/>
            <a:chOff x="0" y="2482194"/>
            <a:chExt cx="3791996" cy="36071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482194"/>
              <a:ext cx="3791996" cy="360713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457557" y="3359874"/>
            <a:ext cx="8643484" cy="5387912"/>
            <a:chOff x="9457557" y="3359874"/>
            <a:chExt cx="8643484" cy="538791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57557" y="3359874"/>
              <a:ext cx="8643484" cy="538791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379546" y="7474351"/>
            <a:ext cx="875005" cy="832348"/>
            <a:chOff x="11379546" y="7474351"/>
            <a:chExt cx="875005" cy="83234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79546" y="7474351"/>
              <a:ext cx="875005" cy="83234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807453" y="4753623"/>
            <a:ext cx="2600414" cy="2600414"/>
            <a:chOff x="6807453" y="4753623"/>
            <a:chExt cx="2600414" cy="260041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07453" y="4753623"/>
              <a:ext cx="2600414" cy="260041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1113485" y="-621486"/>
            <a:ext cx="19860578" cy="644574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44761" y="1039657"/>
            <a:ext cx="2739021" cy="26516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1263" y="3685975"/>
            <a:ext cx="12349771" cy="2748095"/>
            <a:chOff x="331263" y="3685975"/>
            <a:chExt cx="12349771" cy="27480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263" y="3685975"/>
              <a:ext cx="12349771" cy="27480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899404" y="5712681"/>
            <a:ext cx="1412246" cy="1343399"/>
            <a:chOff x="5899404" y="5712681"/>
            <a:chExt cx="1412246" cy="134339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99404" y="5712681"/>
              <a:ext cx="1412246" cy="134339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409192" y="835675"/>
            <a:ext cx="4103320" cy="9079687"/>
            <a:chOff x="13409192" y="835675"/>
            <a:chExt cx="4103320" cy="907968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09192" y="835675"/>
              <a:ext cx="4103320" cy="907968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080620" y="7314948"/>
            <a:ext cx="2600414" cy="2600414"/>
            <a:chOff x="10080620" y="7314948"/>
            <a:chExt cx="2600414" cy="26004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80620" y="7314948"/>
              <a:ext cx="2600414" cy="26004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754729" y="8737594"/>
            <a:ext cx="1412246" cy="1343399"/>
            <a:chOff x="14754729" y="8737594"/>
            <a:chExt cx="1412246" cy="134339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54729" y="8737594"/>
              <a:ext cx="1412246" cy="134339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113485" y="-621486"/>
            <a:ext cx="19860578" cy="644574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44761" y="1039657"/>
            <a:ext cx="2739021" cy="265166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3202" y="3677690"/>
            <a:ext cx="6171429" cy="4752280"/>
            <a:chOff x="773202" y="3677690"/>
            <a:chExt cx="6171429" cy="475228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3677690"/>
              <a:ext cx="6171429" cy="475228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828200" y="2968116"/>
            <a:ext cx="4517513" cy="6171429"/>
            <a:chOff x="7828200" y="2968116"/>
            <a:chExt cx="4517513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28200" y="2968116"/>
              <a:ext cx="4517513" cy="61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351526" y="2968116"/>
            <a:ext cx="4160986" cy="6171429"/>
            <a:chOff x="13351526" y="2968116"/>
            <a:chExt cx="4160986" cy="61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51526" y="2968116"/>
              <a:ext cx="4160986" cy="61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330759" y="6948240"/>
            <a:ext cx="1056314" cy="1004819"/>
            <a:chOff x="3330759" y="6948240"/>
            <a:chExt cx="1056314" cy="10048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30759" y="6948240"/>
              <a:ext cx="1056314" cy="10048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558800" y="5242236"/>
            <a:ext cx="1056314" cy="1004819"/>
            <a:chOff x="9558800" y="5242236"/>
            <a:chExt cx="1056314" cy="100481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58800" y="5242236"/>
              <a:ext cx="1056314" cy="100481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113485" y="-621486"/>
            <a:ext cx="19860578" cy="644574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44761" y="1039657"/>
            <a:ext cx="2739021" cy="265166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66162" y="2968116"/>
            <a:ext cx="4160986" cy="6171429"/>
            <a:chOff x="2366162" y="2968116"/>
            <a:chExt cx="4160986" cy="61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66162" y="2968116"/>
              <a:ext cx="4160986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842650" y="4753623"/>
            <a:ext cx="2600414" cy="2600414"/>
            <a:chOff x="7842650" y="4753623"/>
            <a:chExt cx="2600414" cy="26004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42650" y="4753623"/>
              <a:ext cx="2600414" cy="26004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403727" y="2329323"/>
            <a:ext cx="5701895" cy="7520014"/>
            <a:chOff x="11403727" y="2329323"/>
            <a:chExt cx="5701895" cy="75200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03727" y="2329323"/>
              <a:ext cx="5701895" cy="75200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988821" y="3882595"/>
            <a:ext cx="915667" cy="871028"/>
            <a:chOff x="3988821" y="3882595"/>
            <a:chExt cx="915667" cy="87102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88821" y="3882595"/>
              <a:ext cx="915667" cy="87102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113485" y="-621486"/>
            <a:ext cx="19860578" cy="644574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44761" y="1039657"/>
            <a:ext cx="2739021" cy="265166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66162" y="2968116"/>
            <a:ext cx="4160986" cy="6171429"/>
            <a:chOff x="2366162" y="2968116"/>
            <a:chExt cx="4160986" cy="61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66162" y="2968116"/>
              <a:ext cx="4160986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842650" y="4753623"/>
            <a:ext cx="2600414" cy="2600414"/>
            <a:chOff x="7842650" y="4753623"/>
            <a:chExt cx="2600414" cy="26004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42650" y="4753623"/>
              <a:ext cx="2600414" cy="26004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988821" y="4271829"/>
            <a:ext cx="915667" cy="871028"/>
            <a:chOff x="3988821" y="4271829"/>
            <a:chExt cx="915667" cy="8710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88821" y="4271829"/>
              <a:ext cx="915667" cy="8710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341084" y="3662193"/>
            <a:ext cx="6171429" cy="4783275"/>
            <a:chOff x="11341084" y="3662193"/>
            <a:chExt cx="6171429" cy="478327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41084" y="3662193"/>
              <a:ext cx="6171429" cy="478327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113485" y="-621486"/>
            <a:ext cx="19860578" cy="644574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44761" y="1039657"/>
            <a:ext cx="2739021" cy="265166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1639" y="2329323"/>
            <a:ext cx="5701895" cy="7520014"/>
            <a:chOff x="191639" y="2329323"/>
            <a:chExt cx="5701895" cy="75200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1639" y="2329323"/>
              <a:ext cx="5701895" cy="75200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804046" y="5341615"/>
            <a:ext cx="2600414" cy="2600414"/>
            <a:chOff x="10804046" y="5341615"/>
            <a:chExt cx="2600414" cy="26004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04046" y="5341615"/>
              <a:ext cx="2600414" cy="26004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431283" y="2080525"/>
            <a:ext cx="915667" cy="871028"/>
            <a:chOff x="4431283" y="2080525"/>
            <a:chExt cx="915667" cy="8710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31283" y="2080525"/>
              <a:ext cx="915667" cy="8710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150723" y="3425259"/>
            <a:ext cx="4653323" cy="6171429"/>
            <a:chOff x="6150723" y="3425259"/>
            <a:chExt cx="4653323" cy="61714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50723" y="3425259"/>
              <a:ext cx="4653323" cy="61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365241" y="3425259"/>
            <a:ext cx="4510496" cy="6171429"/>
            <a:chOff x="13365241" y="3425259"/>
            <a:chExt cx="4510496" cy="61714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365241" y="3425259"/>
              <a:ext cx="4510496" cy="617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270003" y="7343479"/>
            <a:ext cx="915667" cy="871028"/>
            <a:chOff x="13270003" y="7343479"/>
            <a:chExt cx="915667" cy="87102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70003" y="7343479"/>
              <a:ext cx="915667" cy="87102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1113485" y="-621486"/>
            <a:ext cx="19860578" cy="644574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44761" y="1039657"/>
            <a:ext cx="2739021" cy="26516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5216" y="1300106"/>
            <a:ext cx="10373051" cy="621194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28990" y="5420685"/>
            <a:ext cx="6228634" cy="14286"/>
            <a:chOff x="1228990" y="5420685"/>
            <a:chExt cx="6228634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28990" y="5420685"/>
              <a:ext cx="6228634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28084" y="7611686"/>
            <a:ext cx="1319229" cy="1319229"/>
            <a:chOff x="12828084" y="7611686"/>
            <a:chExt cx="1319229" cy="13192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28084" y="7611686"/>
              <a:ext cx="1319229" cy="13192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16200" y="7201761"/>
            <a:ext cx="1358432" cy="1358432"/>
            <a:chOff x="15516200" y="7201761"/>
            <a:chExt cx="1358432" cy="13584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16200" y="7201761"/>
              <a:ext cx="1358432" cy="13584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943491" y="5095705"/>
            <a:ext cx="1237198" cy="1237198"/>
            <a:chOff x="13943491" y="5095705"/>
            <a:chExt cx="1237198" cy="12371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43491" y="5095705"/>
              <a:ext cx="1237198" cy="12371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195416" y="3763577"/>
            <a:ext cx="1293295" cy="1293295"/>
            <a:chOff x="16195416" y="3763577"/>
            <a:chExt cx="1293295" cy="12932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95416" y="3763577"/>
              <a:ext cx="1293295" cy="12932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55082" y="5817874"/>
            <a:ext cx="1348646" cy="1348646"/>
            <a:chOff x="955082" y="5817874"/>
            <a:chExt cx="1348646" cy="134864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5082" y="5817874"/>
              <a:ext cx="1348646" cy="134864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303728" y="7578310"/>
            <a:ext cx="1171394" cy="1171394"/>
            <a:chOff x="2303728" y="7578310"/>
            <a:chExt cx="1171394" cy="117139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03728" y="7578310"/>
              <a:ext cx="1171394" cy="117139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1086692" y="-447777"/>
            <a:ext cx="11433890" cy="1053767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269141" y="6940732"/>
            <a:ext cx="1118537" cy="8466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930839" y="3377563"/>
            <a:ext cx="1118537" cy="84669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785739" y="6050541"/>
            <a:ext cx="1118537" cy="84669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658586" y="7869685"/>
            <a:ext cx="1118537" cy="8466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833273"/>
            <a:ext cx="18285714" cy="1309173"/>
            <a:chOff x="0" y="2833273"/>
            <a:chExt cx="18285714" cy="13091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833273"/>
              <a:ext cx="18285714" cy="13091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486209" y="-379600"/>
            <a:ext cx="20243769" cy="602917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961170" y="2409826"/>
            <a:ext cx="2170350" cy="2170350"/>
            <a:chOff x="3961170" y="2409826"/>
            <a:chExt cx="2170350" cy="217035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3961170" y="2409826"/>
              <a:ext cx="2170350" cy="2170350"/>
              <a:chOff x="3961170" y="2409826"/>
              <a:chExt cx="2170350" cy="217035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961170" y="2409826"/>
                <a:ext cx="2170350" cy="21703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012237" y="2460893"/>
              <a:ext cx="2068216" cy="2068216"/>
              <a:chOff x="4012237" y="2460893"/>
              <a:chExt cx="2068216" cy="2068216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012237" y="2460893"/>
                <a:ext cx="2068216" cy="2068216"/>
              </a:xfrm>
              <a:prstGeom prst="rect">
                <a:avLst/>
              </a:prstGeom>
            </p:spPr>
          </p:pic>
        </p:grpSp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60718" y="5039116"/>
            <a:ext cx="2107917" cy="69702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677620" y="2409826"/>
            <a:ext cx="2170350" cy="2170350"/>
            <a:chOff x="6677620" y="2409826"/>
            <a:chExt cx="2170350" cy="2170350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677620" y="2409826"/>
              <a:ext cx="2170350" cy="2170350"/>
              <a:chOff x="6677620" y="2409826"/>
              <a:chExt cx="2170350" cy="2170350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677620" y="2409826"/>
                <a:ext cx="2170350" cy="2170350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728687" y="2460893"/>
              <a:ext cx="2068216" cy="2068216"/>
              <a:chOff x="6728687" y="2460893"/>
              <a:chExt cx="2068216" cy="2068216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728687" y="2460893"/>
                <a:ext cx="2068216" cy="2068216"/>
              </a:xfrm>
              <a:prstGeom prst="rect">
                <a:avLst/>
              </a:prstGeom>
            </p:spPr>
          </p:pic>
        </p:grpSp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37249" y="5039116"/>
            <a:ext cx="2330974" cy="697021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394070" y="2409826"/>
            <a:ext cx="2170350" cy="2170350"/>
            <a:chOff x="9394070" y="2409826"/>
            <a:chExt cx="2170350" cy="2170350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9394070" y="2409826"/>
              <a:ext cx="2170350" cy="2170350"/>
              <a:chOff x="9394070" y="2409826"/>
              <a:chExt cx="2170350" cy="2170350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394070" y="2409826"/>
                <a:ext cx="2170350" cy="2170350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9445137" y="2460893"/>
              <a:ext cx="2068216" cy="2068216"/>
              <a:chOff x="9445137" y="2460893"/>
              <a:chExt cx="2068216" cy="2068216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445137" y="2460893"/>
                <a:ext cx="2068216" cy="2068216"/>
              </a:xfrm>
              <a:prstGeom prst="rect">
                <a:avLst/>
              </a:prstGeom>
            </p:spPr>
          </p:pic>
        </p:grpSp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38421" y="5039116"/>
            <a:ext cx="1202507" cy="69702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2110520" y="2409826"/>
            <a:ext cx="2170350" cy="2170350"/>
            <a:chOff x="12110520" y="2409826"/>
            <a:chExt cx="2170350" cy="2170350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2110520" y="2409826"/>
              <a:ext cx="2170350" cy="2170350"/>
              <a:chOff x="12110520" y="2409826"/>
              <a:chExt cx="2170350" cy="2170350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2110520" y="2409826"/>
                <a:ext cx="2170350" cy="2170350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2161587" y="2460893"/>
              <a:ext cx="2068216" cy="2068216"/>
              <a:chOff x="12161587" y="2460893"/>
              <a:chExt cx="2068216" cy="2068216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161587" y="2460893"/>
                <a:ext cx="2068216" cy="2068216"/>
              </a:xfrm>
              <a:prstGeom prst="rect">
                <a:avLst/>
              </a:prstGeom>
            </p:spPr>
          </p:pic>
        </p:grpSp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664307" y="5039116"/>
            <a:ext cx="1190050" cy="697021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4358426" y="2886586"/>
            <a:ext cx="1216830" cy="1216830"/>
            <a:chOff x="4358426" y="2886586"/>
            <a:chExt cx="1216830" cy="1216830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58426" y="2886586"/>
              <a:ext cx="1216830" cy="121683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7260848" y="2993055"/>
            <a:ext cx="1003892" cy="1003892"/>
            <a:chOff x="7260848" y="2993055"/>
            <a:chExt cx="1003892" cy="1003892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60848" y="2993055"/>
              <a:ext cx="1003892" cy="100389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9979785" y="2995539"/>
            <a:ext cx="998923" cy="998923"/>
            <a:chOff x="9979785" y="2995539"/>
            <a:chExt cx="998923" cy="998923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79785" y="2995539"/>
              <a:ext cx="998923" cy="99892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2638034" y="2927398"/>
            <a:ext cx="1115330" cy="1115330"/>
            <a:chOff x="12638034" y="2927398"/>
            <a:chExt cx="1115330" cy="1115330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638034" y="2927398"/>
              <a:ext cx="1115330" cy="1115330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44762" y="1039661"/>
            <a:ext cx="2681878" cy="2651669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0" y="6845123"/>
            <a:ext cx="18285714" cy="1309173"/>
            <a:chOff x="0" y="6845123"/>
            <a:chExt cx="18285714" cy="1309173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845123"/>
              <a:ext cx="18285714" cy="1309173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3961170" y="6421676"/>
            <a:ext cx="2170350" cy="2170350"/>
            <a:chOff x="3961170" y="6421676"/>
            <a:chExt cx="2170350" cy="2170350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3961170" y="6421676"/>
              <a:ext cx="2170350" cy="2170350"/>
              <a:chOff x="3961170" y="6421676"/>
              <a:chExt cx="2170350" cy="2170350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961170" y="6421676"/>
                <a:ext cx="2170350" cy="2170350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4012237" y="6472743"/>
              <a:ext cx="2068216" cy="2068216"/>
              <a:chOff x="4012237" y="6472743"/>
              <a:chExt cx="2068216" cy="2068216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012237" y="6472743"/>
                <a:ext cx="2068216" cy="2068216"/>
              </a:xfrm>
              <a:prstGeom prst="rect">
                <a:avLst/>
              </a:prstGeom>
            </p:spPr>
          </p:pic>
        </p:grpSp>
      </p:grpSp>
      <p:pic>
        <p:nvPicPr>
          <p:cNvPr id="72" name="Object 7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955097" y="9050964"/>
            <a:ext cx="2232355" cy="697021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6677620" y="6421676"/>
            <a:ext cx="2170350" cy="2170350"/>
            <a:chOff x="6677620" y="6421676"/>
            <a:chExt cx="2170350" cy="2170350"/>
          </a:xfrm>
        </p:grpSpPr>
        <p:grpSp>
          <p:nvGrpSpPr>
            <p:cNvPr id="1025" name="그룹 1025"/>
            <p:cNvGrpSpPr/>
            <p:nvPr/>
          </p:nvGrpSpPr>
          <p:grpSpPr>
            <a:xfrm>
              <a:off x="6677620" y="6421676"/>
              <a:ext cx="2170350" cy="2170350"/>
              <a:chOff x="6677620" y="6421676"/>
              <a:chExt cx="2170350" cy="2170350"/>
            </a:xfrm>
          </p:grpSpPr>
          <p:pic>
            <p:nvPicPr>
              <p:cNvPr id="75" name="Object 7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677620" y="6421676"/>
                <a:ext cx="2170350" cy="2170350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6728687" y="6472743"/>
              <a:ext cx="2068216" cy="2068216"/>
              <a:chOff x="6728687" y="6472743"/>
              <a:chExt cx="2068216" cy="2068216"/>
            </a:xfrm>
          </p:grpSpPr>
          <p:pic>
            <p:nvPicPr>
              <p:cNvPr id="78" name="Object 7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728687" y="6472743"/>
                <a:ext cx="2068216" cy="2068216"/>
              </a:xfrm>
              <a:prstGeom prst="rect">
                <a:avLst/>
              </a:prstGeom>
            </p:spPr>
          </p:pic>
        </p:grpSp>
      </p:grpSp>
      <p:pic>
        <p:nvPicPr>
          <p:cNvPr id="81" name="Object 8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090459" y="9006649"/>
            <a:ext cx="2815869" cy="750545"/>
          </a:xfrm>
          <a:prstGeom prst="rect">
            <a:avLst/>
          </a:prstGeom>
        </p:spPr>
      </p:pic>
      <p:grpSp>
        <p:nvGrpSpPr>
          <p:cNvPr id="1027" name="그룹 1027"/>
          <p:cNvGrpSpPr/>
          <p:nvPr/>
        </p:nvGrpSpPr>
        <p:grpSpPr>
          <a:xfrm>
            <a:off x="9394070" y="6421676"/>
            <a:ext cx="2170350" cy="2170350"/>
            <a:chOff x="9394070" y="6421676"/>
            <a:chExt cx="2170350" cy="2170350"/>
          </a:xfrm>
        </p:grpSpPr>
        <p:grpSp>
          <p:nvGrpSpPr>
            <p:cNvPr id="1028" name="그룹 1028"/>
            <p:cNvGrpSpPr/>
            <p:nvPr/>
          </p:nvGrpSpPr>
          <p:grpSpPr>
            <a:xfrm>
              <a:off x="9394070" y="6421676"/>
              <a:ext cx="2170350" cy="2170350"/>
              <a:chOff x="9394070" y="6421676"/>
              <a:chExt cx="2170350" cy="2170350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394070" y="6421676"/>
                <a:ext cx="2170350" cy="2170350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9445137" y="6472743"/>
              <a:ext cx="2068216" cy="2068216"/>
              <a:chOff x="9445137" y="6472743"/>
              <a:chExt cx="2068216" cy="2068216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445137" y="6472743"/>
                <a:ext cx="2068216" cy="2068216"/>
              </a:xfrm>
              <a:prstGeom prst="rect">
                <a:avLst/>
              </a:prstGeom>
            </p:spPr>
          </p:pic>
        </p:grpSp>
      </p:grpSp>
      <p:pic>
        <p:nvPicPr>
          <p:cNvPr id="90" name="Object 89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105202" y="9016173"/>
            <a:ext cx="2368326" cy="731498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12110520" y="6421676"/>
            <a:ext cx="2170350" cy="2170350"/>
            <a:chOff x="12110520" y="6421676"/>
            <a:chExt cx="2170350" cy="2170350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12110520" y="6421676"/>
              <a:ext cx="2170350" cy="2170350"/>
              <a:chOff x="12110520" y="6421676"/>
              <a:chExt cx="2170350" cy="2170350"/>
            </a:xfrm>
          </p:grpSpPr>
          <p:pic>
            <p:nvPicPr>
              <p:cNvPr id="93" name="Object 9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2110520" y="6421676"/>
                <a:ext cx="2170350" cy="2170350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12161587" y="6472743"/>
              <a:ext cx="2068216" cy="2068216"/>
              <a:chOff x="12161587" y="6472743"/>
              <a:chExt cx="2068216" cy="2068216"/>
            </a:xfrm>
          </p:grpSpPr>
          <p:pic>
            <p:nvPicPr>
              <p:cNvPr id="96" name="Object 9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161587" y="6472743"/>
                <a:ext cx="2068216" cy="2068216"/>
              </a:xfrm>
              <a:prstGeom prst="rect">
                <a:avLst/>
              </a:prstGeom>
            </p:spPr>
          </p:pic>
        </p:grpSp>
      </p:grpSp>
      <p:pic>
        <p:nvPicPr>
          <p:cNvPr id="99" name="Object 98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663107" y="9050963"/>
            <a:ext cx="1223993" cy="697021"/>
          </a:xfrm>
          <a:prstGeom prst="rect">
            <a:avLst/>
          </a:prstGeom>
        </p:spPr>
      </p:pic>
      <p:grpSp>
        <p:nvGrpSpPr>
          <p:cNvPr id="1033" name="그룹 1033"/>
          <p:cNvGrpSpPr/>
          <p:nvPr/>
        </p:nvGrpSpPr>
        <p:grpSpPr>
          <a:xfrm>
            <a:off x="4358426" y="6898436"/>
            <a:ext cx="1216830" cy="1216830"/>
            <a:chOff x="4358426" y="6898436"/>
            <a:chExt cx="1216830" cy="1216830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58426" y="6898436"/>
              <a:ext cx="1216830" cy="1216830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7260848" y="7004905"/>
            <a:ext cx="1003892" cy="1003892"/>
            <a:chOff x="7260848" y="7004905"/>
            <a:chExt cx="1003892" cy="1003892"/>
          </a:xfrm>
        </p:grpSpPr>
        <p:pic>
          <p:nvPicPr>
            <p:cNvPr id="104" name="Object 10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60848" y="7004905"/>
              <a:ext cx="1003892" cy="1003892"/>
            </a:xfrm>
            <a:prstGeom prst="rect">
              <a:avLst/>
            </a:prstGeom>
          </p:spPr>
        </p:pic>
      </p:grpSp>
      <p:grpSp>
        <p:nvGrpSpPr>
          <p:cNvPr id="1035" name="그룹 1035"/>
          <p:cNvGrpSpPr/>
          <p:nvPr/>
        </p:nvGrpSpPr>
        <p:grpSpPr>
          <a:xfrm>
            <a:off x="9979785" y="7007390"/>
            <a:ext cx="998923" cy="998923"/>
            <a:chOff x="9979785" y="7007390"/>
            <a:chExt cx="998923" cy="998923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79785" y="7007390"/>
              <a:ext cx="998923" cy="998923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12638034" y="6939249"/>
            <a:ext cx="1115330" cy="1115330"/>
            <a:chOff x="12638034" y="6939249"/>
            <a:chExt cx="1115330" cy="1115330"/>
          </a:xfrm>
        </p:grpSpPr>
        <p:pic>
          <p:nvPicPr>
            <p:cNvPr id="110" name="Object 10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638034" y="6939249"/>
              <a:ext cx="1115330" cy="11153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24740" y="1300111"/>
            <a:ext cx="8705661" cy="621194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28990" y="5420685"/>
            <a:ext cx="6228634" cy="14286"/>
            <a:chOff x="1228990" y="5420685"/>
            <a:chExt cx="6228634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28990" y="5420685"/>
              <a:ext cx="6228634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28084" y="7611686"/>
            <a:ext cx="1319229" cy="1319229"/>
            <a:chOff x="12828084" y="7611686"/>
            <a:chExt cx="1319229" cy="13192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28084" y="7611686"/>
              <a:ext cx="1319229" cy="13192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16200" y="7201761"/>
            <a:ext cx="1358432" cy="1358432"/>
            <a:chOff x="15516200" y="7201761"/>
            <a:chExt cx="1358432" cy="13584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16200" y="7201761"/>
              <a:ext cx="1358432" cy="13584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943491" y="5095705"/>
            <a:ext cx="1237198" cy="1237198"/>
            <a:chOff x="13943491" y="5095705"/>
            <a:chExt cx="1237198" cy="12371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43491" y="5095705"/>
              <a:ext cx="1237198" cy="12371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195416" y="3763577"/>
            <a:ext cx="1293295" cy="1293295"/>
            <a:chOff x="16195416" y="3763577"/>
            <a:chExt cx="1293295" cy="12932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95416" y="3763577"/>
              <a:ext cx="1293295" cy="12932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55082" y="5817874"/>
            <a:ext cx="1348646" cy="1348646"/>
            <a:chOff x="955082" y="5817874"/>
            <a:chExt cx="1348646" cy="134864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5082" y="5817874"/>
              <a:ext cx="1348646" cy="134864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303728" y="7578310"/>
            <a:ext cx="1171394" cy="1171394"/>
            <a:chOff x="2303728" y="7578310"/>
            <a:chExt cx="1171394" cy="117139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03728" y="7578310"/>
              <a:ext cx="1171394" cy="117139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1086696" y="-447772"/>
            <a:ext cx="11395792" cy="1053766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269141" y="6940732"/>
            <a:ext cx="1118537" cy="8466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930839" y="3377563"/>
            <a:ext cx="1118537" cy="84669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785739" y="6050541"/>
            <a:ext cx="1118537" cy="84669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658586" y="7869685"/>
            <a:ext cx="1118537" cy="8466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245952" y="-379600"/>
            <a:ext cx="20936912" cy="602917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4761" y="1039657"/>
            <a:ext cx="2729497" cy="265166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7D683DC-F18D-6BC2-09AC-54CB6D9C92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000" y="2019300"/>
            <a:ext cx="8839200" cy="78416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24740" y="1008559"/>
            <a:ext cx="8072575" cy="673162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28990" y="5420685"/>
            <a:ext cx="6228634" cy="14286"/>
            <a:chOff x="1228990" y="5420685"/>
            <a:chExt cx="6228634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28990" y="5420685"/>
              <a:ext cx="6228634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28084" y="7611686"/>
            <a:ext cx="1319229" cy="1319229"/>
            <a:chOff x="12828084" y="7611686"/>
            <a:chExt cx="1319229" cy="13192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28084" y="7611686"/>
              <a:ext cx="1319229" cy="13192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16200" y="7201761"/>
            <a:ext cx="1358432" cy="1358432"/>
            <a:chOff x="15516200" y="7201761"/>
            <a:chExt cx="1358432" cy="13584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16200" y="7201761"/>
              <a:ext cx="1358432" cy="13584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943491" y="5095705"/>
            <a:ext cx="1237198" cy="1237198"/>
            <a:chOff x="13943491" y="5095705"/>
            <a:chExt cx="1237198" cy="12371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43491" y="5095705"/>
              <a:ext cx="1237198" cy="12371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195416" y="3763577"/>
            <a:ext cx="1293295" cy="1293295"/>
            <a:chOff x="16195416" y="3763577"/>
            <a:chExt cx="1293295" cy="12932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95416" y="3763577"/>
              <a:ext cx="1293295" cy="12932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55082" y="5817874"/>
            <a:ext cx="1348646" cy="1348646"/>
            <a:chOff x="955082" y="5817874"/>
            <a:chExt cx="1348646" cy="134864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5082" y="5817874"/>
              <a:ext cx="1348646" cy="134864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303728" y="7578310"/>
            <a:ext cx="1171394" cy="1171394"/>
            <a:chOff x="2303728" y="7578310"/>
            <a:chExt cx="1171394" cy="117139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03728" y="7578310"/>
              <a:ext cx="1171394" cy="117139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1086696" y="-447772"/>
            <a:ext cx="11376744" cy="1053766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269141" y="6940732"/>
            <a:ext cx="1118537" cy="8466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930839" y="3377563"/>
            <a:ext cx="1118537" cy="84669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785739" y="6050541"/>
            <a:ext cx="1118537" cy="84669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658586" y="7869685"/>
            <a:ext cx="1118537" cy="8466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35131" y="3677895"/>
            <a:ext cx="5642066" cy="6171429"/>
            <a:chOff x="8735131" y="3677895"/>
            <a:chExt cx="5642066" cy="61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35131" y="3677895"/>
              <a:ext cx="5642066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76093" y="3677895"/>
            <a:ext cx="4359038" cy="6171429"/>
            <a:chOff x="4376093" y="3677895"/>
            <a:chExt cx="4359038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6093" y="3677895"/>
              <a:ext cx="4359038" cy="617142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4704" y="1037399"/>
            <a:ext cx="2720147" cy="265844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555780" y="-671695"/>
            <a:ext cx="21344148" cy="65392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3311" y="1056178"/>
            <a:ext cx="11179870" cy="66363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28990" y="5420685"/>
            <a:ext cx="6228634" cy="14286"/>
            <a:chOff x="1228990" y="5420685"/>
            <a:chExt cx="6228634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28990" y="5420685"/>
              <a:ext cx="6228634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28084" y="7611686"/>
            <a:ext cx="1319229" cy="1319229"/>
            <a:chOff x="12828084" y="7611686"/>
            <a:chExt cx="1319229" cy="13192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28084" y="7611686"/>
              <a:ext cx="1319229" cy="13192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16200" y="7201761"/>
            <a:ext cx="1358432" cy="1358432"/>
            <a:chOff x="15516200" y="7201761"/>
            <a:chExt cx="1358432" cy="13584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16200" y="7201761"/>
              <a:ext cx="1358432" cy="13584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943491" y="5095705"/>
            <a:ext cx="1237198" cy="1237198"/>
            <a:chOff x="13943491" y="5095705"/>
            <a:chExt cx="1237198" cy="12371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43491" y="5095705"/>
              <a:ext cx="1237198" cy="12371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195416" y="3763577"/>
            <a:ext cx="1293295" cy="1293295"/>
            <a:chOff x="16195416" y="3763577"/>
            <a:chExt cx="1293295" cy="12932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95416" y="3763577"/>
              <a:ext cx="1293295" cy="12932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55082" y="5817874"/>
            <a:ext cx="1348646" cy="1348646"/>
            <a:chOff x="955082" y="5817874"/>
            <a:chExt cx="1348646" cy="134864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5082" y="5817874"/>
              <a:ext cx="1348646" cy="134864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303728" y="7578310"/>
            <a:ext cx="1171394" cy="1171394"/>
            <a:chOff x="2303728" y="7578310"/>
            <a:chExt cx="1171394" cy="117139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03728" y="7578310"/>
              <a:ext cx="1171394" cy="117139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1086696" y="-447772"/>
            <a:ext cx="11414839" cy="1053766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269141" y="6940732"/>
            <a:ext cx="1118537" cy="8466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930839" y="3377563"/>
            <a:ext cx="1118537" cy="84669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785739" y="6050541"/>
            <a:ext cx="1118537" cy="84669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658586" y="7869685"/>
            <a:ext cx="1118537" cy="8466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360709" y="2608314"/>
            <a:ext cx="3416136" cy="7235248"/>
            <a:chOff x="11360709" y="2608314"/>
            <a:chExt cx="3416136" cy="72352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60709" y="2608314"/>
              <a:ext cx="3416136" cy="72352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525943" y="3482085"/>
            <a:ext cx="6171429" cy="4795067"/>
            <a:chOff x="2525943" y="3482085"/>
            <a:chExt cx="6171429" cy="479506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25943" y="3482085"/>
              <a:ext cx="6171429" cy="479506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715659" y="6225938"/>
            <a:ext cx="3791996" cy="3607137"/>
            <a:chOff x="3715659" y="6225938"/>
            <a:chExt cx="3791996" cy="360713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15659" y="6225938"/>
              <a:ext cx="3791996" cy="360713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113485" y="-621486"/>
            <a:ext cx="19860578" cy="644574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4761" y="1039657"/>
            <a:ext cx="2739021" cy="26516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0</ep:Words>
  <ep:PresentationFormat>사용자 지정</ep:PresentationFormat>
  <ep:Paragraphs>1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2023-12-04T21:37:31.000</dcterms:created>
  <dc:creator>officegen</dc:creator>
  <cp:lastModifiedBy>AhnRyuHyun</cp:lastModifiedBy>
  <dcterms:modified xsi:type="dcterms:W3CDTF">2024-10-04T03:48:49.733</dcterms:modified>
  <cp:revision>6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