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85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5576" y="620688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</a:t>
            </a:r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emp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88024" y="620688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washTime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576" y="1916832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speed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8024" y="1916832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spinTime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5576" y="3501008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stains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88024" y="3034184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</a:t>
            </a:r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emp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08304" y="3933056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washTime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55576" y="5157068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nightWash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88024" y="5157068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speed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793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Model</a:t>
            </a:r>
            <a:endParaRPr lang="zh-CN" altLang="en-US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15" name="直接箭头连接符 14"/>
          <p:cNvCxnSpPr>
            <a:stCxn id="4" idx="3"/>
            <a:endCxn id="5" idx="1"/>
          </p:cNvCxnSpPr>
          <p:nvPr/>
        </p:nvCxnSpPr>
        <p:spPr>
          <a:xfrm>
            <a:off x="2051720" y="90872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7" idx="1"/>
          </p:cNvCxnSpPr>
          <p:nvPr/>
        </p:nvCxnSpPr>
        <p:spPr>
          <a:xfrm>
            <a:off x="2051720" y="220486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3"/>
            <a:endCxn id="10" idx="0"/>
          </p:cNvCxnSpPr>
          <p:nvPr/>
        </p:nvCxnSpPr>
        <p:spPr>
          <a:xfrm>
            <a:off x="6084168" y="3322216"/>
            <a:ext cx="1872208" cy="610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3"/>
            <a:endCxn id="10" idx="1"/>
          </p:cNvCxnSpPr>
          <p:nvPr/>
        </p:nvCxnSpPr>
        <p:spPr>
          <a:xfrm>
            <a:off x="2051720" y="3789040"/>
            <a:ext cx="5256584" cy="432048"/>
          </a:xfrm>
          <a:prstGeom prst="bentConnector3">
            <a:avLst>
              <a:gd name="adj1" fmla="val 341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3"/>
            <a:endCxn id="9" idx="1"/>
          </p:cNvCxnSpPr>
          <p:nvPr/>
        </p:nvCxnSpPr>
        <p:spPr>
          <a:xfrm flipV="1">
            <a:off x="2051720" y="3322216"/>
            <a:ext cx="2736304" cy="466824"/>
          </a:xfrm>
          <a:prstGeom prst="bentConnector3">
            <a:avLst>
              <a:gd name="adj1" fmla="val 147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2051720" y="544510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7308304" y="5157192"/>
            <a:ext cx="129614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spinTime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34" name="直接箭头连接符 33"/>
          <p:cNvCxnSpPr>
            <a:stCxn id="12" idx="3"/>
            <a:endCxn id="30" idx="1"/>
          </p:cNvCxnSpPr>
          <p:nvPr/>
        </p:nvCxnSpPr>
        <p:spPr>
          <a:xfrm>
            <a:off x="6084168" y="5445100"/>
            <a:ext cx="1224136" cy="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83768" y="662499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change presentation group</a:t>
            </a:r>
            <a:endParaRPr lang="zh-CN" altLang="en-US" sz="1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19586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noSpin</a:t>
            </a:r>
            <a:r>
              <a:rPr lang="en-US" altLang="zh-CN" sz="1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-&gt; invalid </a:t>
            </a:r>
            <a:r>
              <a:rPr lang="en-US" altLang="zh-CN" sz="1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spinTime</a:t>
            </a:r>
            <a:endParaRPr lang="zh-CN" altLang="en-US" sz="1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08052" y="3068960"/>
            <a:ext cx="1603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60℃, set </a:t>
            </a:r>
            <a:r>
              <a:rPr lang="en-US" altLang="zh-CN" sz="1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readOnly</a:t>
            </a:r>
            <a:endParaRPr lang="zh-CN" altLang="en-US" sz="1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16016" y="422108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n-US" altLang="zh-CN" sz="1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readOnly</a:t>
            </a:r>
            <a:r>
              <a:rPr lang="en-US" altLang="zh-CN" sz="1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add delta</a:t>
            </a:r>
            <a:endParaRPr lang="zh-CN" altLang="en-US" sz="1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6176" y="3068960"/>
            <a:ext cx="2039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change presentation group</a:t>
            </a:r>
            <a:endParaRPr lang="zh-CN" altLang="en-US" sz="1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6136" y="4910847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noSpin</a:t>
            </a:r>
            <a:r>
              <a:rPr lang="en-US" altLang="zh-CN" sz="1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-&gt; invalid </a:t>
            </a:r>
            <a:r>
              <a:rPr lang="en-US" altLang="zh-CN" sz="1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spinTime</a:t>
            </a:r>
            <a:endParaRPr lang="zh-CN" altLang="en-US" sz="1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7784" y="519887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cap below 800rpm</a:t>
            </a:r>
            <a:endParaRPr lang="zh-CN" altLang="en-US" sz="1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87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Laputa</dc:creator>
  <cp:lastModifiedBy>Laputa</cp:lastModifiedBy>
  <cp:revision>3</cp:revision>
  <dcterms:created xsi:type="dcterms:W3CDTF">2017-12-25T16:26:49Z</dcterms:created>
  <dcterms:modified xsi:type="dcterms:W3CDTF">2017-12-25T16:41:57Z</dcterms:modified>
</cp:coreProperties>
</file>