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2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6BBC8FC-1168-496A-A811-83E7F01301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F893430-95F2-4AD6-A0EA-A30BCBEE24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4164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C8FC-1168-496A-A811-83E7F01301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3430-95F2-4AD6-A0EA-A30BCBEE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6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C8FC-1168-496A-A811-83E7F01301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3430-95F2-4AD6-A0EA-A30BCBEE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8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C8FC-1168-496A-A811-83E7F01301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3430-95F2-4AD6-A0EA-A30BCBEE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1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BBC8FC-1168-496A-A811-83E7F01301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893430-95F2-4AD6-A0EA-A30BCBEE24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09999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C8FC-1168-496A-A811-83E7F01301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3430-95F2-4AD6-A0EA-A30BCBEE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3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C8FC-1168-496A-A811-83E7F01301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3430-95F2-4AD6-A0EA-A30BCBEE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6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C8FC-1168-496A-A811-83E7F01301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3430-95F2-4AD6-A0EA-A30BCBEE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7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C8FC-1168-496A-A811-83E7F01301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3430-95F2-4AD6-A0EA-A30BCBEE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3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BBC8FC-1168-496A-A811-83E7F01301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893430-95F2-4AD6-A0EA-A30BCBEE24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341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BBC8FC-1168-496A-A811-83E7F01301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893430-95F2-4AD6-A0EA-A30BCBEE24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396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6BBC8FC-1168-496A-A811-83E7F01301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F893430-95F2-4AD6-A0EA-A30BCBEE24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966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1EB329-1E97-4904-81BE-23F033E7D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1" y="1480930"/>
            <a:ext cx="5751537" cy="384852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/>
              <a:t>Student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CF873-4E98-4232-A74C-03DB2BD29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9870" y="1480929"/>
            <a:ext cx="2593610" cy="384852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Group 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24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21A4-3C91-48E3-BB14-7FEB4BF1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9159F-6C23-4E0A-9F41-B47E4E9B6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3940140" cy="3581400"/>
          </a:xfrm>
        </p:spPr>
        <p:txBody>
          <a:bodyPr>
            <a:normAutofit/>
          </a:bodyPr>
          <a:lstStyle/>
          <a:p>
            <a:r>
              <a:rPr lang="en-US" sz="2400" dirty="0"/>
              <a:t>4. Update student details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96EBD-9CC0-424B-98BB-3474E69EB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980" y="645106"/>
            <a:ext cx="5087419" cy="541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91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BA68-FFB4-47E1-AFB9-1226EE9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15D2-5E8C-49B7-89A4-85D04440F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sz="2400" dirty="0"/>
              <a:t>5. Exit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B5C51-70AD-4138-8AE5-1C0180FF5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763" y="2286000"/>
            <a:ext cx="4205000" cy="339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90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349D-5DA7-42E9-A80F-8D648E13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412" y="685800"/>
            <a:ext cx="9308387" cy="1214919"/>
          </a:xfrm>
        </p:spPr>
        <p:txBody>
          <a:bodyPr>
            <a:normAutofit/>
          </a:bodyPr>
          <a:lstStyle/>
          <a:p>
            <a:pPr algn="ctr"/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77464-C5DB-40A6-B333-C40F12ADE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3041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55DDD-5634-43C3-8FF2-2DDB0E08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8195D-4B73-41DE-9FCE-23069B8B6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Members :</a:t>
            </a:r>
          </a:p>
          <a:p>
            <a:pPr marL="0" indent="0">
              <a:buNone/>
            </a:pPr>
            <a:r>
              <a:rPr lang="en-US" dirty="0"/>
              <a:t>	Ali </a:t>
            </a:r>
            <a:r>
              <a:rPr lang="en-US" dirty="0" err="1"/>
              <a:t>Alqattan</a:t>
            </a:r>
            <a:r>
              <a:rPr lang="en-US" dirty="0"/>
              <a:t> - 219022038 </a:t>
            </a:r>
          </a:p>
          <a:p>
            <a:pPr marL="0" indent="0">
              <a:buNone/>
            </a:pPr>
            <a:r>
              <a:rPr lang="en-US" dirty="0"/>
              <a:t>	Abdulrahman Al-Majed - 219021871 </a:t>
            </a:r>
          </a:p>
          <a:p>
            <a:pPr marL="0" indent="0">
              <a:buNone/>
            </a:pPr>
            <a:r>
              <a:rPr lang="en-US" dirty="0"/>
              <a:t>	Abdullah Al-Bader - 219022083 </a:t>
            </a:r>
          </a:p>
          <a:p>
            <a:pPr marL="0" indent="0">
              <a:buNone/>
            </a:pPr>
            <a:r>
              <a:rPr lang="en-US" dirty="0"/>
              <a:t>	Osama Al-Khatib - 219022774</a:t>
            </a:r>
          </a:p>
        </p:txBody>
      </p:sp>
    </p:spTree>
    <p:extLst>
      <p:ext uri="{BB962C8B-B14F-4D97-AF65-F5344CB8AC3E}">
        <p14:creationId xmlns:p14="http://schemas.microsoft.com/office/powerpoint/2010/main" val="56668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828B-4417-425B-A204-D84D8F06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it about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304C-A2E4-4229-A904-C0A49378F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simple database that can be used by student affairs to store student data electronically 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995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5E18-9B19-433E-B028-2A455F7B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Main Feature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30984-E846-4511-808E-5B742AD25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will be saved even when you close the program 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232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B2B2-D722-4530-9942-064AB266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Program Features :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E85B8-2F43-46B2-BD5F-88A59349F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 new student :</a:t>
            </a:r>
          </a:p>
          <a:p>
            <a:pPr lvl="1"/>
            <a:r>
              <a:rPr lang="en-GB" sz="2400" dirty="0"/>
              <a:t>this feature will let the user to add student details</a:t>
            </a:r>
            <a:endParaRPr lang="en-US" sz="2400" dirty="0"/>
          </a:p>
          <a:p>
            <a:endParaRPr lang="en-US" sz="2800" dirty="0"/>
          </a:p>
          <a:p>
            <a:r>
              <a:rPr lang="en-US" sz="2800" dirty="0"/>
              <a:t>Delete student records :</a:t>
            </a:r>
          </a:p>
          <a:p>
            <a:pPr lvl="1"/>
            <a:r>
              <a:rPr lang="en-GB" sz="2400" dirty="0"/>
              <a:t>this feature will let the user to Delete Specific </a:t>
            </a:r>
          </a:p>
          <a:p>
            <a:pPr marL="530352" lvl="1" indent="0">
              <a:buNone/>
            </a:pPr>
            <a:r>
              <a:rPr lang="en-GB" sz="2400" dirty="0"/>
              <a:t>	student details by Student ID.</a:t>
            </a:r>
            <a:endParaRPr lang="en-US" sz="2400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5A9910-89D8-47FF-9659-641E81A46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532" y="1952091"/>
            <a:ext cx="2895119" cy="324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6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CCB2-1200-4AA9-94CC-D49A20B4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7E92E-B88E-45B6-A7E6-F4CD029CA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Find student details :</a:t>
            </a:r>
          </a:p>
          <a:p>
            <a:pPr lvl="1"/>
            <a:r>
              <a:rPr lang="en-GB" sz="2400" dirty="0"/>
              <a:t>this feature will let the user to search about </a:t>
            </a:r>
          </a:p>
          <a:p>
            <a:pPr marL="530352" lvl="1" indent="0">
              <a:buNone/>
            </a:pPr>
            <a:r>
              <a:rPr lang="en-GB" sz="2400" dirty="0"/>
              <a:t>	</a:t>
            </a:r>
            <a:r>
              <a:rPr lang="en-GB" sz="2200" dirty="0"/>
              <a:t>Specific student details the by Student ID or </a:t>
            </a:r>
          </a:p>
          <a:p>
            <a:pPr marL="530352" lvl="1" indent="0">
              <a:buNone/>
            </a:pPr>
            <a:r>
              <a:rPr lang="en-GB" sz="2400" dirty="0"/>
              <a:t>	phone number. </a:t>
            </a:r>
            <a:endParaRPr lang="en-US" sz="2400" dirty="0"/>
          </a:p>
          <a:p>
            <a:endParaRPr lang="en-US" sz="2800" dirty="0"/>
          </a:p>
          <a:p>
            <a:r>
              <a:rPr lang="en-US" sz="2800" dirty="0"/>
              <a:t>Update student details :</a:t>
            </a:r>
          </a:p>
          <a:p>
            <a:pPr lvl="1"/>
            <a:r>
              <a:rPr lang="en-GB" sz="2400" dirty="0"/>
              <a:t>this feature will let the user to update Student details </a:t>
            </a:r>
          </a:p>
          <a:p>
            <a:pPr marL="530352" lvl="1" indent="0">
              <a:buNone/>
            </a:pPr>
            <a:r>
              <a:rPr lang="en-GB" sz="2400" dirty="0"/>
              <a:t>	by Student ID .</a:t>
            </a:r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2DE17-DCE5-4B88-B012-B81BDAEEE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485" y="1428750"/>
            <a:ext cx="2895119" cy="324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5833-90CC-4C61-8A50-AED15477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Implementation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6D38B-9F79-4BA5-97AF-9C7DC3D97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1. Add new student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F64CB9-1BB2-41AC-8044-A4439E827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249" y="3123343"/>
            <a:ext cx="3875552" cy="3246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2EBEF9-5D77-4D6C-9705-7B6DA91AB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1" y="1510302"/>
            <a:ext cx="4131923" cy="488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1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6C9F-F3B1-459C-8A28-B50916A7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CC3A9-8415-440E-9B81-179569A4F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2. Delete student records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E162E-F2AD-4E64-B729-4B6CC5874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08" y="2872482"/>
            <a:ext cx="3754831" cy="35814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5EF1EE-5920-4690-975B-E2C23E08B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372047"/>
            <a:ext cx="5476875" cy="40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9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AAF2-4212-4FAF-B579-B0442905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64925-EA5A-44B0-A476-4027A3D7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3. Find student details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F07D1-FE2B-4FAD-8F30-5B79FF162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199865"/>
            <a:ext cx="47910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7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E1A8-3295-4877-B2D4-636DD333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Cont’d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1C1C81-0EED-4EAB-93ED-9D8D50576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108"/>
            <a:ext cx="4864813" cy="51268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CE71D0-C695-42FD-9D92-25353649E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971" y="1428106"/>
            <a:ext cx="5435029" cy="512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624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173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Franklin Gothic Book</vt:lpstr>
      <vt:lpstr>Crop</vt:lpstr>
      <vt:lpstr>Student management system</vt:lpstr>
      <vt:lpstr>What is it about ?</vt:lpstr>
      <vt:lpstr>Main Feature :</vt:lpstr>
      <vt:lpstr>Program Features :</vt:lpstr>
      <vt:lpstr>Cont’d</vt:lpstr>
      <vt:lpstr>Implementation :</vt:lpstr>
      <vt:lpstr>PowerPoint Presentation</vt:lpstr>
      <vt:lpstr>PowerPoint Presentation</vt:lpstr>
      <vt:lpstr>Cont’d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عبدالرحمن وليد بن عبدالرحمن الماجد</dc:creator>
  <cp:lastModifiedBy>عبدالرحمن وليد بن عبدالرحمن الماجد</cp:lastModifiedBy>
  <cp:revision>2</cp:revision>
  <dcterms:created xsi:type="dcterms:W3CDTF">2020-04-13T18:43:52Z</dcterms:created>
  <dcterms:modified xsi:type="dcterms:W3CDTF">2020-04-13T18:51:45Z</dcterms:modified>
</cp:coreProperties>
</file>