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2796-CC2A-4CF7-B0ED-4FC78910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2981B-E477-4B73-9DB3-F9D378E4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634EC-B1B1-4D31-A6E3-C2A8AC4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3AEF1-0179-479B-9ECF-8190FEA7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47C18-AE67-4BC4-A8F1-442765C7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8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D8586-8F53-4015-8041-D8B2EEF3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EF1F7-49AC-4449-8E62-34120AB8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58651-B1B2-49D8-92F0-83D83C20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6142D-3338-400A-BB1A-8FFDA53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ED5BF-B578-4B5C-BC35-3630062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DCA4B-C437-404D-86DE-12DA3E3D4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4C5E9-5466-473F-A114-3AE7426E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0E345-FFE2-4FEA-9760-4767205B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5F62E-109E-4DA0-91B1-218E68FC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4C06F-111C-4AD1-92F7-3BF9F2C5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039D6-F42B-410F-87E5-2AF0B167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F8B-7AC7-46DC-B595-BD52C712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139BD-372C-4535-B512-6690453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A36D1-FA23-4472-9753-E05299E2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5DBE8-374A-43DF-AC2B-8FE760F7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5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C2E1-9EBA-4190-8171-B4A70FF7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F9981-A8CA-40C0-8610-4A46E035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04BEF-010F-4A55-BD44-1D785146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2F1CD-7797-4096-A141-9304A0FA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9B593-112E-4168-8C80-9BDFD00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31DD9-1F6E-432A-BD2D-A0428C5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634C6-8739-4B9C-8C7A-C615996F5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15F02-6C17-4375-9B93-BF09433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4C472-AACE-4C8F-B560-F09BB9C3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35E1B-773D-43D2-985C-21F3532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F01A2-C8E1-4553-A529-2ACD1F1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D2D4-AF83-4C2F-86D5-7A368879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4F587-B835-4FFA-B96D-376B4402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3CBEB0-E629-4E85-B484-37807E38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DB03C-B1C4-436E-88A7-573362987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D90FE9-A516-4AC2-A3E7-D7C3C7DF9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85FBB-D2E2-4F3F-B589-30CED4BC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448AE-908D-42EA-81B0-1387F83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EC6B1-D915-47EA-AD93-DDDAEB87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4D0A-E328-48CC-8250-3684B5C0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476A11-49B4-43B2-A14D-62AD5A5A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07AD0-09B3-44BE-9566-F3C31F24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CA2E2-62ED-4FD9-BFDD-680EFF8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4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589A8-E052-4502-9C6A-B315155B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C2E914-0562-44A3-AA30-BE054CBD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17B7B-DF31-4370-8385-C66A1586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4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BABE-72B2-4B40-A6A6-A462047F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EE919-EC55-47A5-B240-EF4A1F7B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F6865-F71F-4FEE-B62B-DE1DC82AB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2E147-0532-405E-B1AA-FA5A90E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76513-F43B-4012-AF4E-A5DAEBCF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C70B6-1D7C-4998-9974-67BB58D0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C099-B24F-47B3-B3DB-DFF5B10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DFA5B-04B0-48E0-B6CE-3BAC8C8DD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A0029-CD1D-4C38-97F3-B0A77EDD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AA58C-D6FC-4C51-8233-884DCE09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1D232-C004-488C-9A27-8AA446B5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106EF-F2DF-4B6B-8FF7-CBEE16D4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D29948-5C1C-4673-B5DC-972B422C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DF509-63FB-4912-9BE3-30055CA3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77BE8-17B6-4A66-95C0-DD6012EA7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B9DE5-6614-4364-A09F-BC7A2137A774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CB53-8667-4767-81EF-865FB8CE3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21CB2-11CE-4A73-9303-1E4D8A6AB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8C59-2195-41F8-A51D-2DFE89A4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08D108-FE9F-4D28-A95F-E135403A0E4E}"/>
              </a:ext>
            </a:extLst>
          </p:cNvPr>
          <p:cNvSpPr/>
          <p:nvPr/>
        </p:nvSpPr>
        <p:spPr>
          <a:xfrm>
            <a:off x="1856153" y="273538"/>
            <a:ext cx="5650523" cy="1156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Head_CDN.ejs</a:t>
            </a: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제이쿼리</a:t>
            </a:r>
            <a:r>
              <a:rPr lang="en-US" altLang="ko-KR" dirty="0"/>
              <a:t>, </a:t>
            </a:r>
            <a:r>
              <a:rPr lang="ko-KR" altLang="en-US" dirty="0"/>
              <a:t>부트스트랩</a:t>
            </a:r>
            <a:r>
              <a:rPr lang="en-US" altLang="ko-KR" dirty="0"/>
              <a:t>, </a:t>
            </a:r>
            <a:r>
              <a:rPr lang="en-US" altLang="ko-KR" dirty="0" err="1"/>
              <a:t>axios</a:t>
            </a:r>
            <a:r>
              <a:rPr lang="en-US" altLang="ko-KR" dirty="0"/>
              <a:t>, </a:t>
            </a:r>
            <a:r>
              <a:rPr lang="en-US" altLang="ko-KR" dirty="0" err="1"/>
              <a:t>aos</a:t>
            </a:r>
            <a:endParaRPr lang="en-US" altLang="ko-KR" dirty="0"/>
          </a:p>
          <a:p>
            <a:pPr algn="ctr"/>
            <a:r>
              <a:rPr lang="en-US" altLang="ko-KR" dirty="0"/>
              <a:t>- base.js, base.css (</a:t>
            </a:r>
            <a:r>
              <a:rPr lang="ko-KR" altLang="en-US" dirty="0"/>
              <a:t>공용 </a:t>
            </a:r>
            <a:r>
              <a:rPr lang="en-US" altLang="ko-KR" dirty="0"/>
              <a:t>JS, CSS)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All_Chart_Data_Function</a:t>
            </a:r>
            <a:r>
              <a:rPr lang="en-US" altLang="ko-KR" dirty="0"/>
              <a:t> ( </a:t>
            </a:r>
            <a:r>
              <a:rPr lang="en-US" altLang="ko-KR" dirty="0" err="1"/>
              <a:t>ejs</a:t>
            </a:r>
            <a:r>
              <a:rPr lang="en-US" altLang="ko-KR" dirty="0"/>
              <a:t> =&gt;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데이터로 변환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CE14F3-AFDF-4E36-AA0A-FBCE3C0666E7}"/>
              </a:ext>
            </a:extLst>
          </p:cNvPr>
          <p:cNvSpPr/>
          <p:nvPr/>
        </p:nvSpPr>
        <p:spPr>
          <a:xfrm>
            <a:off x="1094154" y="1632071"/>
            <a:ext cx="2000740" cy="1156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페이지</a:t>
            </a:r>
          </a:p>
          <a:p>
            <a:pPr algn="ctr"/>
            <a:r>
              <a:rPr lang="en-US" altLang="ko-KR" dirty="0" err="1"/>
              <a:t>index.ejs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91C389-1507-4BA3-A408-05250FFF9C22}"/>
              </a:ext>
            </a:extLst>
          </p:cNvPr>
          <p:cNvSpPr/>
          <p:nvPr/>
        </p:nvSpPr>
        <p:spPr>
          <a:xfrm>
            <a:off x="241552" y="4140444"/>
            <a:ext cx="1134203" cy="4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index.css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229A42-E20F-416A-B9E6-BA4BFE2D417E}"/>
              </a:ext>
            </a:extLst>
          </p:cNvPr>
          <p:cNvSpPr/>
          <p:nvPr/>
        </p:nvSpPr>
        <p:spPr>
          <a:xfrm>
            <a:off x="71316" y="4909152"/>
            <a:ext cx="2762740" cy="945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index.js</a:t>
            </a:r>
            <a:br>
              <a:rPr lang="en-US" altLang="ko-KR" dirty="0"/>
            </a:br>
            <a:r>
              <a:rPr lang="ko-KR" altLang="en-US" dirty="0"/>
              <a:t>모든 차트 데이터 출력 </a:t>
            </a:r>
            <a:r>
              <a:rPr lang="en-US" altLang="ko-KR" dirty="0"/>
              <a:t>+ </a:t>
            </a:r>
            <a:r>
              <a:rPr lang="ko-KR" altLang="en-US" dirty="0"/>
              <a:t>차트 애니메이션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BE551-BF47-406D-8CA0-E56A9AF933B2}"/>
              </a:ext>
            </a:extLst>
          </p:cNvPr>
          <p:cNvSpPr/>
          <p:nvPr/>
        </p:nvSpPr>
        <p:spPr>
          <a:xfrm>
            <a:off x="572479" y="3271354"/>
            <a:ext cx="1934306" cy="51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indexContent.ejs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87122E-9884-444E-8CC9-444FC59E4EE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39632" y="2788748"/>
            <a:ext cx="554892" cy="4826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FF95E3-66D7-4F24-8FE4-A3DB052E749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1452686" y="3782527"/>
            <a:ext cx="86946" cy="11266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7C749B8-0351-4AFB-9F0A-43F5C5BAD12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808654" y="3782527"/>
            <a:ext cx="730978" cy="3579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C45A8BD-CE2A-45E1-B140-ED054D4FC07E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2094524" y="1430215"/>
            <a:ext cx="2586891" cy="2018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C63653-DFE6-4C83-A005-5BF4B738E259}"/>
              </a:ext>
            </a:extLst>
          </p:cNvPr>
          <p:cNvSpPr/>
          <p:nvPr/>
        </p:nvSpPr>
        <p:spPr>
          <a:xfrm>
            <a:off x="3332282" y="2013197"/>
            <a:ext cx="2512648" cy="837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차트보기 페이지</a:t>
            </a:r>
            <a:br>
              <a:rPr lang="en-US" altLang="ko-KR" dirty="0"/>
            </a:br>
            <a:r>
              <a:rPr lang="en-US" altLang="ko-KR" dirty="0" err="1"/>
              <a:t>allChart.ejs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37E19F-A638-493E-BAF2-4869C3698A36}"/>
              </a:ext>
            </a:extLst>
          </p:cNvPr>
          <p:cNvCxnSpPr>
            <a:cxnSpLocks/>
            <a:stCxn id="37" idx="0"/>
            <a:endCxn id="2" idx="2"/>
          </p:cNvCxnSpPr>
          <p:nvPr/>
        </p:nvCxnSpPr>
        <p:spPr>
          <a:xfrm flipV="1">
            <a:off x="4588606" y="1430215"/>
            <a:ext cx="92809" cy="5829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CE34BE-70BE-4E4A-8C17-C8778E37E2CA}"/>
              </a:ext>
            </a:extLst>
          </p:cNvPr>
          <p:cNvSpPr/>
          <p:nvPr/>
        </p:nvSpPr>
        <p:spPr>
          <a:xfrm>
            <a:off x="2879970" y="4239110"/>
            <a:ext cx="1934306" cy="501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allChartPage.css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AAC28D-CEA4-4EAC-BDCF-8288E886CBD3}"/>
              </a:ext>
            </a:extLst>
          </p:cNvPr>
          <p:cNvSpPr/>
          <p:nvPr/>
        </p:nvSpPr>
        <p:spPr>
          <a:xfrm>
            <a:off x="5029194" y="4239110"/>
            <a:ext cx="1820990" cy="41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allChartPage.js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46F27D-651F-4414-94BB-830D4BBD7790}"/>
              </a:ext>
            </a:extLst>
          </p:cNvPr>
          <p:cNvSpPr/>
          <p:nvPr/>
        </p:nvSpPr>
        <p:spPr>
          <a:xfrm>
            <a:off x="3440722" y="3401399"/>
            <a:ext cx="2203942" cy="605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allChartContent.ejs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4F1E271-4F8F-4FB3-8857-6AE314B0CC82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4542693" y="2850908"/>
            <a:ext cx="45913" cy="5504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FC225CE-0F80-4510-8B20-C97CE4C7469E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flipH="1">
            <a:off x="3847123" y="4007092"/>
            <a:ext cx="695570" cy="2320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AEF0F0-F85A-40C9-88F2-198A49D05631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542693" y="4007092"/>
            <a:ext cx="1396996" cy="2320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67EFC1-6429-43B1-BE35-718C2DE6EA6C}"/>
              </a:ext>
            </a:extLst>
          </p:cNvPr>
          <p:cNvSpPr/>
          <p:nvPr/>
        </p:nvSpPr>
        <p:spPr>
          <a:xfrm>
            <a:off x="6670431" y="1670539"/>
            <a:ext cx="3028462" cy="64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유튜브 실시간 차트 페이지</a:t>
            </a:r>
          </a:p>
          <a:p>
            <a:pPr algn="ctr"/>
            <a:r>
              <a:rPr lang="en-US" altLang="ko-KR" dirty="0" err="1"/>
              <a:t>youtbeRealChart.ejs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8C7A0E-B1D0-40FA-8640-0263E1763A46}"/>
              </a:ext>
            </a:extLst>
          </p:cNvPr>
          <p:cNvCxnSpPr>
            <a:cxnSpLocks/>
            <a:stCxn id="57" idx="0"/>
            <a:endCxn id="2" idx="2"/>
          </p:cNvCxnSpPr>
          <p:nvPr/>
        </p:nvCxnSpPr>
        <p:spPr>
          <a:xfrm flipH="1" flipV="1">
            <a:off x="4681415" y="1430215"/>
            <a:ext cx="3503247" cy="240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4865BE-52D1-43DC-B3E8-D943B63EA90A}"/>
              </a:ext>
            </a:extLst>
          </p:cNvPr>
          <p:cNvSpPr/>
          <p:nvPr/>
        </p:nvSpPr>
        <p:spPr>
          <a:xfrm>
            <a:off x="7506676" y="4041957"/>
            <a:ext cx="1410680" cy="90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youtbeRealChart.css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AF7A15-60F9-485D-A6E5-8AB52D524816}"/>
              </a:ext>
            </a:extLst>
          </p:cNvPr>
          <p:cNvSpPr/>
          <p:nvPr/>
        </p:nvSpPr>
        <p:spPr>
          <a:xfrm>
            <a:off x="9058028" y="3998419"/>
            <a:ext cx="1410680" cy="741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youtbeRealChart.js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3E9221-981A-4736-B607-2683697C9CF0}"/>
              </a:ext>
            </a:extLst>
          </p:cNvPr>
          <p:cNvSpPr/>
          <p:nvPr/>
        </p:nvSpPr>
        <p:spPr>
          <a:xfrm>
            <a:off x="7350369" y="2625479"/>
            <a:ext cx="2028090" cy="941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youtbeRealC</a:t>
            </a:r>
            <a:r>
              <a:rPr lang="en-US" altLang="ko-KR" u="sng" dirty="0" err="1"/>
              <a:t>hartConte</a:t>
            </a:r>
            <a:r>
              <a:rPr lang="en-US" altLang="ko-KR" dirty="0" err="1"/>
              <a:t>nt.ejs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48E4576-1DF2-4828-99AB-17C4AF3B1AA5}"/>
              </a:ext>
            </a:extLst>
          </p:cNvPr>
          <p:cNvCxnSpPr>
            <a:cxnSpLocks/>
            <a:stCxn id="62" idx="0"/>
            <a:endCxn id="64" idx="2"/>
          </p:cNvCxnSpPr>
          <p:nvPr/>
        </p:nvCxnSpPr>
        <p:spPr>
          <a:xfrm flipV="1">
            <a:off x="8212016" y="3566745"/>
            <a:ext cx="152398" cy="4752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517F5C-376B-4677-AAE6-0A5DEC0B06FB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flipH="1" flipV="1">
            <a:off x="8364414" y="3566745"/>
            <a:ext cx="1398954" cy="4316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7387E0F-C33A-44A6-BB31-B245088EB253}"/>
              </a:ext>
            </a:extLst>
          </p:cNvPr>
          <p:cNvCxnSpPr>
            <a:cxnSpLocks/>
            <a:stCxn id="64" idx="0"/>
            <a:endCxn id="57" idx="2"/>
          </p:cNvCxnSpPr>
          <p:nvPr/>
        </p:nvCxnSpPr>
        <p:spPr>
          <a:xfrm flipH="1" flipV="1">
            <a:off x="8184662" y="2317750"/>
            <a:ext cx="179752" cy="3077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8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SBAUser</dc:creator>
  <cp:lastModifiedBy>SBAUser</cp:lastModifiedBy>
  <cp:revision>2</cp:revision>
  <dcterms:created xsi:type="dcterms:W3CDTF">2022-12-21T04:32:25Z</dcterms:created>
  <dcterms:modified xsi:type="dcterms:W3CDTF">2022-12-21T04:38:01Z</dcterms:modified>
</cp:coreProperties>
</file>