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E25F4-628C-42C4-BA0B-C5BA90648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44B12D-EC8A-4212-B348-871B0DFA1B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F7350-D3F5-4597-8F17-044BC9B7D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529C-3CBC-4D86-9D18-2D60D80FC724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D7A64-A50F-4F66-B9FD-7532FF23D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AC086-CD9D-4877-BB61-60E3704BF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7361-209B-4EA4-92ED-FBFE249B3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74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F73FB-2660-4000-83D8-95BD4B5B5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56FC26-241E-4916-9814-A17709D7F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8376C-FDFA-47B8-839F-4303DAB25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529C-3CBC-4D86-9D18-2D60D80FC724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6AD4B-61B9-4AAB-BDB0-3DE22CC04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DE765-546E-41EA-8B7A-B22A733C7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7361-209B-4EA4-92ED-FBFE249B3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34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4298BB-D643-4934-AA2E-B638701A26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46C2AE-01E7-4480-85E6-4F42B5502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08A78-9AF6-4B02-AA9F-7A0E6E5CD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529C-3CBC-4D86-9D18-2D60D80FC724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212DF-0FB1-4677-9160-D56CF784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1AEA0-6AEE-4DF6-B3DD-130AB8E0E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7361-209B-4EA4-92ED-FBFE249B3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19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3DD69-D9DA-4B16-963C-763394E72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C152A-926D-4F11-BE29-49F886304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65675-BE0A-495B-9E57-CFC2F55CB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529C-3CBC-4D86-9D18-2D60D80FC724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6C9DE-9A79-43F9-903B-61E62606D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530CD-D593-48F8-A56E-5CF3053D6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7361-209B-4EA4-92ED-FBFE249B3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20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DCD08-7A99-4064-AC3D-F2DAD390B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1A5A9-A6F3-48E7-88FC-A1F84F4C4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1D483-B203-4538-A0F6-8CE62C350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529C-3CBC-4D86-9D18-2D60D80FC724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DEF4E-22C9-41F4-9544-7CA2B9F3F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40164-E601-4B72-8674-76B337704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7361-209B-4EA4-92ED-FBFE249B3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31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3522E-AA19-4B76-9A33-A1D452A30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5AF38-3A00-44FF-9D2C-0AE50A18F9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B132BB-C1A4-4835-BC66-232FAFF09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177A10-A1C9-4708-AABD-29EBB037C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529C-3CBC-4D86-9D18-2D60D80FC724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47EF86-FB7A-45E8-90CA-F38F7A43F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552F4-19F8-486D-8027-6FD6E5946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7361-209B-4EA4-92ED-FBFE249B3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9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4AF07-B0A5-48DB-835B-7BFFA02F0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998CC-1900-416A-B57D-4D60D4793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2343D3-514B-4E37-9424-8AD4D963D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C0BDBD-3E88-477C-96A1-129058421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18E2F2-D3EE-478A-A791-7A956AE52A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2CD4C9-F052-4704-805A-B1178D04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529C-3CBC-4D86-9D18-2D60D80FC724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022BF5-B60E-4495-9351-8CD63DFCF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10C5F7-8F20-445E-9784-1A77D0573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7361-209B-4EA4-92ED-FBFE249B3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92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AE313-57A3-4052-BFD7-C5F057EF9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628CA3-0B3F-4505-AB01-EDF46F702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529C-3CBC-4D86-9D18-2D60D80FC724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D23A4D-E60F-48E0-A2D1-0FFA652DA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1B9370-FB3B-4FF0-BF79-66E247F68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7361-209B-4EA4-92ED-FBFE249B3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99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A4129-EE86-480A-B4A3-EF30DF042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529C-3CBC-4D86-9D18-2D60D80FC724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C32C55-6D0C-441A-B9D9-9433BF750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22144-E73A-4E34-8ED4-8BFF9E72E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7361-209B-4EA4-92ED-FBFE249B3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66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4BB96-C282-40A8-9F3F-970C819F2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C55E8-E3FC-4340-9520-C8F249241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219086-68D0-46CE-9116-2E31958DA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5C9F9-8A41-43BC-9E30-CF976C8CE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529C-3CBC-4D86-9D18-2D60D80FC724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669A6-061E-4C47-9793-DB51A5A1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D016A-3A7B-4CF9-8B49-6B4AA8BF4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7361-209B-4EA4-92ED-FBFE249B3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79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82A69-9397-4A0B-A1B3-05049C1AD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C2D01A-2E58-4ABE-8B78-CB0C042E8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954FFA-E8F1-453C-A000-4DC394656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5D841-04D6-43A4-AB58-B98DB1D05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529C-3CBC-4D86-9D18-2D60D80FC724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F9A34-2EB1-4BFC-BB04-1FDB6957D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A407D2-B909-422A-A2F8-21002402F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7361-209B-4EA4-92ED-FBFE249B3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28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397521-EF15-40A3-9BEA-65AFFD503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5DF16-1A5B-43C9-A70F-608AC9B78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A8E9C-4580-4BF5-8890-78089278A0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B529C-3CBC-4D86-9D18-2D60D80FC724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17C2D-252E-40DD-AA4D-62E4363934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97F99-8A6F-4E35-AEB5-F3F10DBD14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87361-209B-4EA4-92ED-FBFE249B3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37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874CB-7015-4CCE-86D6-1067126DF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8296"/>
            <a:ext cx="9144000" cy="1470991"/>
          </a:xfrm>
        </p:spPr>
        <p:txBody>
          <a:bodyPr/>
          <a:lstStyle/>
          <a:p>
            <a:r>
              <a:rPr lang="en-US" dirty="0"/>
              <a:t>File for Automation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7A3201-C550-4337-8868-D9775B1B1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08174"/>
            <a:ext cx="9144000" cy="1149626"/>
          </a:xfrm>
        </p:spPr>
        <p:txBody>
          <a:bodyPr>
            <a:normAutofit/>
          </a:bodyPr>
          <a:lstStyle/>
          <a:p>
            <a:r>
              <a:rPr lang="en-US" sz="7200" b="1" dirty="0" err="1">
                <a:solidFill>
                  <a:srgbClr val="00B050"/>
                </a:solidFill>
              </a:rPr>
              <a:t>Simpplr</a:t>
            </a:r>
            <a:r>
              <a:rPr lang="en-US" sz="7200" b="1" dirty="0">
                <a:solidFill>
                  <a:srgbClr val="00B05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1922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File for Automation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for Automation</dc:title>
  <dc:creator>Kulwinder</dc:creator>
  <cp:lastModifiedBy>Kulwinder</cp:lastModifiedBy>
  <cp:revision>1</cp:revision>
  <dcterms:created xsi:type="dcterms:W3CDTF">2018-09-19T10:13:20Z</dcterms:created>
  <dcterms:modified xsi:type="dcterms:W3CDTF">2018-09-19T10:13:29Z</dcterms:modified>
</cp:coreProperties>
</file>