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22A69-872D-4839-B928-5624D498369C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4D1EE-E60B-49F1-BBF5-B03AF66E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E4C4-ED86-4D41-86C0-2AE902487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00C35-64DD-4ADC-822B-EA855944C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44B0-736C-4DEF-BBAF-7B6FAD17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EB5E-5681-4DB3-936C-19BDB8984DC3}" type="datetime1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7AD5-3CDF-40B4-B829-5EEB9360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4959-28FB-44F8-BE5F-F7BD05EE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2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AE3B-C83E-4247-98FC-920139B2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EBBE-9A84-4493-B856-9DD45973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544B2-8C26-42AA-99D8-BA6DBF7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7DE-B30A-4A22-BA63-0863A5268C2E}" type="datetime1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87FC-BBDF-406E-AA00-3DB69346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3C41-5234-4134-A3AC-BFFD43FC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3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B1C74-FB4E-4E5B-BB43-03F9FDA5F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7CC7D-9D21-45E6-9862-05F20FDA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C220-B636-4138-87BF-7196A9BA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3AE-EF7B-4E72-9245-9B8F95C6418D}" type="datetime1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4930-3727-4DCA-9350-2B8EAC17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7C5F-5134-4B71-8BFB-06B6C0A7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5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610F-DC0B-45D4-903B-2593EEBE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A676-ABEA-4495-9CEB-0FF62590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D7B7-D6CF-4528-BF86-32702FA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5F66-F057-46C0-98C2-C960290A5BCF}" type="datetime1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BDA-2F04-496D-AF62-A7500D2B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222B-8BCF-493B-8659-48F3DD76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560F-6A7B-4B11-86D1-7ACFC960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A6D9-0050-41EF-A9FC-A75F4F37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1E63-EDC1-4EDC-8181-688DB293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B792-BC10-4D4A-8DFB-462CB8F37DF6}" type="datetime1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0D51-5FB1-4CC8-AC61-5FA31108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8E1C-D2A0-4BF5-BD02-34268BB4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6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6DB2-1D41-4EBB-9E26-5E5E3B5D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B41C-5EC2-4E97-8663-31CFBC4AD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6FBB-009F-492F-AC1E-1781D050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CD8B-BE5A-4BDD-8EE8-05BCB6AC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EFAB-6274-4A56-AF33-DCA914E14AC6}" type="datetime1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00DE-A34B-4AF9-B170-EB6CB195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2DD18-0780-47FF-8C09-C73E9BB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F9BF-5606-48CD-AFBF-B95BD95D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BFAB-FCBD-45B4-9150-D60C8246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37F40-A9DB-4905-BF39-AABF19AE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76BD6-8E35-413F-AC89-A9DF123E3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39FBE-5009-44D4-8F89-77037A1B9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CCCC7-23FB-4CEC-A2BA-06B022C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EC7-3B9F-4FE2-A21E-D559CAC2379E}" type="datetime1">
              <a:rPr lang="ru-RU" smtClean="0"/>
              <a:t>13.03.2018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7A800-D1BC-4445-86C2-6ABDC967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55AC-A789-4646-A977-0055DAE5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9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F746-11A0-4A91-849A-C460F67D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23474-78FC-411D-98FF-0C94B057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9A97-E67E-4D1A-8655-3ACC400A8E27}" type="datetime1">
              <a:rPr lang="ru-RU" smtClean="0"/>
              <a:t>13.03.2018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24A84-9D00-4C74-8648-1017C9C8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4D49-0AD5-448D-A430-1BED7935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AE5C9-BCC9-4173-AF39-0F5ED872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DC28-70DE-4D82-941B-EAAF3184831F}" type="datetime1">
              <a:rPr lang="ru-RU" smtClean="0"/>
              <a:t>13.03.2018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AE729-3306-4A8B-AD7F-8F13B739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EFCF0-38F9-4006-85B6-1E6749D5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0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514A-DC00-4AB0-B00F-85D9ED02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875F-3C3A-4EF8-ACDF-6F72B085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2C589-0D46-4FEA-85CC-C682FBBF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5B180-90C7-46CA-8FA0-688268F8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AC1-48D5-44C4-9955-AF1C6096ADBD}" type="datetime1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9491-BD54-44C6-B89D-BF1C1EED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3F6-E360-484B-977F-832CF6B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53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2674-7C27-4069-9BE9-9E52E1C5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D89A-C1D0-48C9-84C0-F7D2F9E0E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3FF37-E442-49AE-A889-7FA08D82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DA5F-9931-4BB1-A92A-471A6043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8DA-865A-4C41-B7D5-61FA2872DF41}" type="datetime1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167B-0FB2-48F8-A25A-6002403C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0C00-9081-445A-8151-4D3BE3B5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95EB2-21BB-48B1-A8AE-018299B1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FC28E-568F-46F5-9D8E-FD5F3E5B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252A-8203-43C9-82AE-050B9B65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4852-0D06-4EB5-A62A-A3E256E55DFA}" type="datetime1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EFF9-AD94-4A09-868F-53E445265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D039E-57CA-47D7-848B-4F711C82B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C9E4-D8B6-4295-AC7D-E49A0B784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1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Backprop/" TargetMode="External"/><Relationship Id="rId2" Type="http://schemas.openxmlformats.org/officeDocument/2006/relationships/hyperlink" Target="https://habrahabr.ru/company/piter/blog/34635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F121-93A7-4873-A5E3-97C76BA13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 вычислений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5050F-59BC-4EEA-B199-44EAC4969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F3C5-064F-45A3-B4AE-BF382232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5EE58-4863-4D9D-8E1E-E594A8326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Идея градиентного спуска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𝑑𝑄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r>
                  <a:rPr lang="ru-RU" b="0" dirty="0"/>
                  <a:t>где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функция риска, в общем случае сложная нелинейная зависимость</a:t>
                </a:r>
              </a:p>
              <a:p>
                <a:r>
                  <a:rPr lang="ru-RU" dirty="0"/>
                  <a:t>Граф вычислений позволяет представить сложную функцию как композицию простых, тем самым позволяя автоматически получать частные производные</a:t>
                </a:r>
              </a:p>
              <a:p>
                <a:r>
                  <a:rPr lang="ru-RU" dirty="0"/>
                  <a:t>Граф вычислений лежит в основе многих (а возможно, что и большинства) современных библиотек машинного обучения</a:t>
                </a:r>
              </a:p>
              <a:p>
                <a:pPr lvl="1"/>
                <a:r>
                  <a:rPr lang="en-US" dirty="0" err="1"/>
                  <a:t>Tensorflow</a:t>
                </a:r>
                <a:endParaRPr lang="en-US" dirty="0"/>
              </a:p>
              <a:p>
                <a:pPr lvl="1"/>
                <a:r>
                  <a:rPr lang="en-US" dirty="0"/>
                  <a:t>Theano (RIP…)</a:t>
                </a:r>
              </a:p>
              <a:p>
                <a:pPr lvl="1"/>
                <a:r>
                  <a:rPr lang="en-US" dirty="0" err="1"/>
                  <a:t>PyTorch</a:t>
                </a:r>
                <a:endParaRPr lang="en-US" dirty="0"/>
              </a:p>
              <a:p>
                <a:pPr lvl="1"/>
                <a:r>
                  <a:rPr lang="en-US" dirty="0"/>
                  <a:t>CNTK</a:t>
                </a:r>
              </a:p>
              <a:p>
                <a:pPr lvl="1"/>
                <a:r>
                  <a:rPr lang="ru-RU" dirty="0"/>
                  <a:t>И др.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5EE58-4863-4D9D-8E1E-E594A8326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74A1-DCA6-46B5-8F2A-91FD2DD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3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956-2C79-462C-8787-7DB527AC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графа вычислений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6C703-0A05-4912-A289-204C27B02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Граф вычислений – это граф, в узлах которого находятся операции, а дуги связывают их с данными</a:t>
                </a:r>
              </a:p>
              <a:p>
                <a:r>
                  <a:rPr lang="ru-RU" dirty="0"/>
                  <a:t>Пример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Производная сложной функции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6C703-0A05-4912-A289-204C27B02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0D88873-D346-4F16-A2B9-19C1A956D559}"/>
              </a:ext>
            </a:extLst>
          </p:cNvPr>
          <p:cNvSpPr/>
          <p:nvPr/>
        </p:nvSpPr>
        <p:spPr>
          <a:xfrm>
            <a:off x="7928032" y="6226738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endParaRPr lang="ru-RU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166D20-97B7-4092-8AF6-0F548F6BF0D5}"/>
              </a:ext>
            </a:extLst>
          </p:cNvPr>
          <p:cNvSpPr/>
          <p:nvPr/>
        </p:nvSpPr>
        <p:spPr>
          <a:xfrm>
            <a:off x="9926962" y="6226738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</a:t>
            </a:r>
            <a:endParaRPr lang="ru-RU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94D3D-C5D7-4A12-84C9-8B0405C8B5CA}"/>
              </a:ext>
            </a:extLst>
          </p:cNvPr>
          <p:cNvSpPr/>
          <p:nvPr/>
        </p:nvSpPr>
        <p:spPr>
          <a:xfrm>
            <a:off x="7928032" y="5070337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^2</a:t>
            </a:r>
            <a:endParaRPr lang="ru-RU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A1D899-A3B8-48CD-991D-0214BF600469}"/>
              </a:ext>
            </a:extLst>
          </p:cNvPr>
          <p:cNvSpPr/>
          <p:nvPr/>
        </p:nvSpPr>
        <p:spPr>
          <a:xfrm>
            <a:off x="8927497" y="5070338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</a:t>
            </a:r>
            <a:endParaRPr lang="ru-RU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4788CB-F907-4B09-AAF6-3AD3A1394A11}"/>
              </a:ext>
            </a:extLst>
          </p:cNvPr>
          <p:cNvSpPr/>
          <p:nvPr/>
        </p:nvSpPr>
        <p:spPr>
          <a:xfrm>
            <a:off x="9926962" y="5070338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endParaRPr lang="ru-RU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6A9252-2E76-4945-B9BF-B4035168E83B}"/>
              </a:ext>
            </a:extLst>
          </p:cNvPr>
          <p:cNvSpPr/>
          <p:nvPr/>
        </p:nvSpPr>
        <p:spPr>
          <a:xfrm>
            <a:off x="8361440" y="3913935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endParaRPr lang="ru-RU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139C0D-4264-4ACF-99A4-D6EB37661395}"/>
              </a:ext>
            </a:extLst>
          </p:cNvPr>
          <p:cNvSpPr/>
          <p:nvPr/>
        </p:nvSpPr>
        <p:spPr>
          <a:xfrm>
            <a:off x="9493554" y="3913935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^2</a:t>
            </a:r>
            <a:endParaRPr lang="ru-RU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63F491-746E-46AC-971A-04344EC59C5E}"/>
              </a:ext>
            </a:extLst>
          </p:cNvPr>
          <p:cNvSpPr/>
          <p:nvPr/>
        </p:nvSpPr>
        <p:spPr>
          <a:xfrm>
            <a:off x="8927497" y="2892472"/>
            <a:ext cx="566057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endParaRPr lang="ru-RU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EB11D-DEB4-439D-AA85-82AEDFB81859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8211061" y="5589132"/>
            <a:ext cx="0" cy="63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A6A98A-174E-4D12-B087-086A15F0153F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8211061" y="5589133"/>
            <a:ext cx="999465" cy="63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6BFB1E-3165-4D81-A005-EE981EAAB4CC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H="1" flipV="1">
            <a:off x="9210526" y="5589133"/>
            <a:ext cx="999465" cy="63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719B44-27D9-4CAF-B64D-EAD479CB0F28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V="1">
            <a:off x="10209991" y="5589133"/>
            <a:ext cx="0" cy="63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D5CC18-5F87-4FBF-BCF7-62B214BE771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8211061" y="5589133"/>
            <a:ext cx="1998930" cy="63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CDD140-85DE-4CEE-843B-EAFEEB1041D5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V="1">
            <a:off x="8211061" y="4432730"/>
            <a:ext cx="433408" cy="63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891E27-99F5-4D2A-81F0-0C71EADBC059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8644469" y="4432730"/>
            <a:ext cx="566057" cy="63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362504-5609-4190-B6C0-931204A0A6EC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H="1" flipV="1">
            <a:off x="9776583" y="4432730"/>
            <a:ext cx="433408" cy="63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9DF078-39B1-4A9C-B9D8-39EBD58B7CBE}"/>
              </a:ext>
            </a:extLst>
          </p:cNvPr>
          <p:cNvCxnSpPr>
            <a:stCxn id="9" idx="0"/>
            <a:endCxn id="11" idx="4"/>
          </p:cNvCxnSpPr>
          <p:nvPr/>
        </p:nvCxnSpPr>
        <p:spPr>
          <a:xfrm flipV="1">
            <a:off x="8644469" y="3411267"/>
            <a:ext cx="566057" cy="50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B7365E-9778-4ED8-8107-E302C14AA86C}"/>
              </a:ext>
            </a:extLst>
          </p:cNvPr>
          <p:cNvCxnSpPr>
            <a:stCxn id="10" idx="0"/>
            <a:endCxn id="11" idx="4"/>
          </p:cNvCxnSpPr>
          <p:nvPr/>
        </p:nvCxnSpPr>
        <p:spPr>
          <a:xfrm flipH="1" flipV="1">
            <a:off x="9210526" y="3411267"/>
            <a:ext cx="566057" cy="50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DCA7E0-762D-4ECA-BE21-DF3B5969EF17}"/>
                  </a:ext>
                </a:extLst>
              </p:cNvPr>
              <p:cNvSpPr txBox="1"/>
              <p:nvPr/>
            </p:nvSpPr>
            <p:spPr>
              <a:xfrm>
                <a:off x="8753477" y="2283891"/>
                <a:ext cx="914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DCA7E0-762D-4ECA-BE21-DF3B5969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477" y="2283891"/>
                <a:ext cx="91409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8ACFED-BC4E-4475-82F3-CCC377783A5E}"/>
              </a:ext>
            </a:extLst>
          </p:cNvPr>
          <p:cNvCxnSpPr>
            <a:stCxn id="11" idx="0"/>
            <a:endCxn id="32" idx="2"/>
          </p:cNvCxnSpPr>
          <p:nvPr/>
        </p:nvCxnSpPr>
        <p:spPr>
          <a:xfrm flipH="1" flipV="1">
            <a:off x="9210525" y="2653223"/>
            <a:ext cx="1" cy="23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61903F2-5458-494C-89D4-90DFEEB2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73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63CF-F4B2-4295-933D-FC9B7682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разных графов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2B229E7-09FF-498F-AC4F-D6A1FF674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66" y="1690688"/>
            <a:ext cx="8899068" cy="50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85CD93-D3CC-4AC8-BB9D-A4BFC5A8624F}"/>
              </a:ext>
            </a:extLst>
          </p:cNvPr>
          <p:cNvSpPr/>
          <p:nvPr/>
        </p:nvSpPr>
        <p:spPr>
          <a:xfrm>
            <a:off x="0" y="6614796"/>
            <a:ext cx="31293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https://habrahabr.ru/company/piter/blog/346358/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D1843-A3EC-4C81-A928-AF43B4C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9811-AF5F-4085-A1B6-BBB15CA5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частных производных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F9B5E46-65F0-403F-A3C7-D5819D8E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86" y="1836662"/>
            <a:ext cx="7445828" cy="50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53E21A-9915-43D0-B710-2C062AC216DC}"/>
              </a:ext>
            </a:extLst>
          </p:cNvPr>
          <p:cNvSpPr/>
          <p:nvPr/>
        </p:nvSpPr>
        <p:spPr>
          <a:xfrm>
            <a:off x="0" y="6614796"/>
            <a:ext cx="31293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https://habrahabr.ru/company/piter/blog/346358/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0F8E-5EB0-4ED2-9E1A-240CCB82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9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230-9A9A-42BA-886E-DCE8D13E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по теме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E845-0E26-4A0F-A097-289E4707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https://habrahabr.ru/company/piter/blog/346358/</a:t>
            </a:r>
            <a:endParaRPr lang="ru-RU" dirty="0"/>
          </a:p>
          <a:p>
            <a:r>
              <a:rPr lang="en-US" dirty="0">
                <a:hlinkClick r:id="rId3"/>
              </a:rPr>
              <a:t>http://colah.github.io/posts/2015-08-Backprop/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1DDFC-FC2C-4F28-BBBF-1509030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C9E4-D8B6-4295-AC7D-E49A0B7840A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Граф вычислений</vt:lpstr>
      <vt:lpstr>Мотивация</vt:lpstr>
      <vt:lpstr>Понятие графа вычислений</vt:lpstr>
      <vt:lpstr>Примеры разных графов</vt:lpstr>
      <vt:lpstr>Расчет частных производных</vt:lpstr>
      <vt:lpstr>Ссылки по теме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 вычислений</dc:title>
  <dc:creator>Veselov Anton</dc:creator>
  <cp:lastModifiedBy>Veselov Anton</cp:lastModifiedBy>
  <cp:revision>16</cp:revision>
  <dcterms:created xsi:type="dcterms:W3CDTF">2018-03-13T20:19:53Z</dcterms:created>
  <dcterms:modified xsi:type="dcterms:W3CDTF">2018-03-13T20:48:42Z</dcterms:modified>
</cp:coreProperties>
</file>