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79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64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62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70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25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29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5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0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39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07FC4-324D-4EE2-9082-0487BB7FDAD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B01A4B-95AC-45FA-9966-85E40C2F56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vk.com/sticker/1-15250-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82391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 of Education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they </a:t>
            </a:r>
            <a:r>
              <a:rPr lang="en-US" dirty="0" smtClean="0"/>
              <a:t>be?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 Dialog 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 L</a:t>
            </a:r>
            <a:r>
              <a:rPr lang="en-US" sz="3200" dirty="0" smtClean="0"/>
              <a:t>earning </a:t>
            </a:r>
            <a:r>
              <a:rPr lang="en-US" sz="3200" dirty="0"/>
              <a:t>through the </a:t>
            </a:r>
            <a:r>
              <a:rPr lang="en-US" sz="3200" dirty="0" smtClean="0"/>
              <a:t>game</a:t>
            </a:r>
            <a:endParaRPr lang="ru-RU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 smtClean="0"/>
              <a:t>  </a:t>
            </a:r>
            <a:r>
              <a:rPr lang="en-US" sz="3200" dirty="0" smtClean="0"/>
              <a:t>Block </a:t>
            </a:r>
            <a:r>
              <a:rPr lang="en-US" sz="3200" dirty="0"/>
              <a:t>modular training </a:t>
            </a:r>
            <a:r>
              <a:rPr lang="en-US" sz="3200" dirty="0" smtClean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Etc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136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training principle: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primary purpose of dialogue is to </a:t>
            </a:r>
            <a:r>
              <a:rPr lang="en-US" sz="2800" dirty="0" smtClean="0"/>
              <a:t>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Dialogue </a:t>
            </a:r>
            <a:r>
              <a:rPr lang="en-US" sz="3000" dirty="0"/>
              <a:t>must be a two-sided </a:t>
            </a:r>
            <a:r>
              <a:rPr lang="en-US" sz="3000" dirty="0" smtClean="0"/>
              <a:t>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It is imperative that each participant comes to the dialogue with complete honesty and sincerity.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interreligious, </a:t>
            </a:r>
            <a:r>
              <a:rPr lang="en-US" sz="3000" dirty="0" err="1"/>
              <a:t>interideological</a:t>
            </a:r>
            <a:r>
              <a:rPr lang="en-US" sz="3000" dirty="0"/>
              <a:t> dialogue we must not compare our ideals with our partner’s practice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3000" dirty="0"/>
              <a:t>Each participant needs to describe her/himself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1253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</a:t>
            </a:r>
            <a:r>
              <a:rPr lang="en-US" dirty="0" smtClean="0"/>
              <a:t>training </a:t>
            </a:r>
            <a:r>
              <a:rPr lang="en-US" dirty="0"/>
              <a:t>principle: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 Participants </a:t>
            </a:r>
            <a:r>
              <a:rPr lang="en-US" sz="2800" dirty="0"/>
              <a:t>must not come to the dialogue with any </a:t>
            </a:r>
            <a:r>
              <a:rPr lang="en-US" sz="2800" dirty="0" smtClean="0"/>
              <a:t>preconceptions </a:t>
            </a:r>
            <a:r>
              <a:rPr lang="en-US" sz="2800" dirty="0"/>
              <a:t>as to where the points of disagreement </a:t>
            </a:r>
            <a:r>
              <a:rPr lang="en-US" sz="2800" dirty="0" smtClean="0"/>
              <a:t>lie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Dialogue </a:t>
            </a:r>
            <a:r>
              <a:rPr lang="en-US" sz="3000" dirty="0"/>
              <a:t>can take place only between equals—both coming to </a:t>
            </a:r>
            <a:r>
              <a:rPr lang="en-US" sz="3000" dirty="0" smtClean="0"/>
              <a:t>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/>
              <a:t>Dialogue can only take place on the basis of mutual trust</a:t>
            </a:r>
            <a:r>
              <a:rPr lang="en-US" sz="3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Participants </a:t>
            </a:r>
            <a:r>
              <a:rPr lang="en-US" sz="3000" dirty="0"/>
              <a:t>in dialogue should have a healthy level of criticism toward their own traditions</a:t>
            </a:r>
            <a:r>
              <a:rPr lang="en-US" sz="3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/>
              <a:t>To understand another religion or ideology one must try to experience it from within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024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through the </a:t>
            </a:r>
            <a:r>
              <a:rPr lang="en-US" dirty="0" smtClean="0"/>
              <a:t>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his </a:t>
            </a:r>
            <a:r>
              <a:rPr lang="en-US" sz="2800" dirty="0"/>
              <a:t>form of education is most often focused on children</a:t>
            </a:r>
            <a:br>
              <a:rPr lang="en-US" sz="2800" dirty="0"/>
            </a:br>
            <a:r>
              <a:rPr lang="en-US" sz="2800" dirty="0"/>
              <a:t>as children quickly learn all the rules of the English language in a playful way</a:t>
            </a:r>
            <a:endParaRPr lang="ru-RU" sz="2800" dirty="0"/>
          </a:p>
          <a:p>
            <a:endParaRPr lang="ru-RU" dirty="0"/>
          </a:p>
        </p:txBody>
      </p:sp>
      <p:pic>
        <p:nvPicPr>
          <p:cNvPr id="1026" name="Picture 2" descr="Картинки по запросу childrens pla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6" y="2940313"/>
            <a:ext cx="3594964" cy="31425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modular training system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his </a:t>
            </a:r>
            <a:r>
              <a:rPr lang="en-US" sz="3200" dirty="0"/>
              <a:t>form is the standard of education in all Russian schools and similar institutions</a:t>
            </a:r>
            <a:endParaRPr lang="ru-RU" sz="3200" dirty="0"/>
          </a:p>
          <a:p>
            <a:endParaRPr lang="ru-RU" sz="3200" dirty="0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88209" y="2632181"/>
            <a:ext cx="3606766" cy="3021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https://vk.com/sticker/1-14116-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1953207"/>
            <a:ext cx="3808412" cy="38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195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Ретро</vt:lpstr>
      <vt:lpstr>Презентация PowerPoint</vt:lpstr>
      <vt:lpstr>Forms of Education</vt:lpstr>
      <vt:lpstr>What can they be?</vt:lpstr>
      <vt:lpstr>Dialog training principle:</vt:lpstr>
      <vt:lpstr>Dialog training principle:</vt:lpstr>
      <vt:lpstr>Learning through the game</vt:lpstr>
      <vt:lpstr>Block modular training system</vt:lpstr>
      <vt:lpstr>Etc.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of Education</dc:title>
  <dc:creator>Антон Мельхов</dc:creator>
  <cp:lastModifiedBy>Антон Мельхов</cp:lastModifiedBy>
  <cp:revision>6</cp:revision>
  <dcterms:created xsi:type="dcterms:W3CDTF">2019-12-03T08:38:56Z</dcterms:created>
  <dcterms:modified xsi:type="dcterms:W3CDTF">2019-12-03T09:15:15Z</dcterms:modified>
</cp:coreProperties>
</file>