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240D1-F24A-4F22-A7AB-B733AC225526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79C3E-735C-4A85-9F02-EA327F354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2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01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1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40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03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8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73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42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42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1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3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45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09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3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3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9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59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7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61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71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密码</a:t>
            </a:r>
            <a:r>
              <a:rPr lang="en-US" altLang="zh-CN" dirty="0"/>
              <a:t>ahu2019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3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D54-DDC2-4F22-B3A8-063A4C6BA24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984A-2646-4DFC-951E-9F742D558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D54-DDC2-4F22-B3A8-063A4C6BA24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984A-2646-4DFC-951E-9F742D558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D54-DDC2-4F22-B3A8-063A4C6BA24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984A-2646-4DFC-951E-9F742D558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1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D54-DDC2-4F22-B3A8-063A4C6BA24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984A-2646-4DFC-951E-9F742D558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2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D54-DDC2-4F22-B3A8-063A4C6BA24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984A-2646-4DFC-951E-9F742D558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8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D54-DDC2-4F22-B3A8-063A4C6BA24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984A-2646-4DFC-951E-9F742D558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D54-DDC2-4F22-B3A8-063A4C6BA24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984A-2646-4DFC-951E-9F742D558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5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D54-DDC2-4F22-B3A8-063A4C6BA24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984A-2646-4DFC-951E-9F742D558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8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D54-DDC2-4F22-B3A8-063A4C6BA24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984A-2646-4DFC-951E-9F742D558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D54-DDC2-4F22-B3A8-063A4C6BA24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984A-2646-4DFC-951E-9F742D558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0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FD54-DDC2-4F22-B3A8-063A4C6BA24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984A-2646-4DFC-951E-9F742D558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6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FD54-DDC2-4F22-B3A8-063A4C6BA24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3984A-2646-4DFC-951E-9F742D558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6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2585522" y="2354317"/>
            <a:ext cx="4791376" cy="82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5332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大数据技术实践</a:t>
            </a:r>
            <a:endParaRPr lang="en-US" altLang="zh-CN" sz="5332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2652158" y="3268479"/>
            <a:ext cx="6681612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06" tIns="60953" rIns="121906" bIns="60953"/>
          <a:lstStyle/>
          <a:p>
            <a:pPr>
              <a:defRPr/>
            </a:pPr>
            <a:endParaRPr lang="zh-CN" altLang="en-US" sz="2399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2609" y="76862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2021-2022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学年第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学期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93723" y="3474551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yandengcheng@gmail.com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qq-penguin-shape_52088"/>
          <p:cNvSpPr>
            <a:spLocks noChangeAspect="1"/>
          </p:cNvSpPr>
          <p:nvPr/>
        </p:nvSpPr>
        <p:spPr bwMode="auto">
          <a:xfrm>
            <a:off x="2652158" y="4220680"/>
            <a:ext cx="454278" cy="443164"/>
          </a:xfrm>
          <a:custGeom>
            <a:avLst/>
            <a:gdLst>
              <a:gd name="T0" fmla="*/ 348 w 432"/>
              <a:gd name="T1" fmla="*/ 176 h 422"/>
              <a:gd name="T2" fmla="*/ 353 w 432"/>
              <a:gd name="T3" fmla="*/ 137 h 422"/>
              <a:gd name="T4" fmla="*/ 216 w 432"/>
              <a:gd name="T5" fmla="*/ 0 h 422"/>
              <a:gd name="T6" fmla="*/ 78 w 432"/>
              <a:gd name="T7" fmla="*/ 137 h 422"/>
              <a:gd name="T8" fmla="*/ 84 w 432"/>
              <a:gd name="T9" fmla="*/ 176 h 422"/>
              <a:gd name="T10" fmla="*/ 27 w 432"/>
              <a:gd name="T11" fmla="*/ 328 h 422"/>
              <a:gd name="T12" fmla="*/ 70 w 432"/>
              <a:gd name="T13" fmla="*/ 290 h 422"/>
              <a:gd name="T14" fmla="*/ 101 w 432"/>
              <a:gd name="T15" fmla="*/ 351 h 422"/>
              <a:gd name="T16" fmla="*/ 65 w 432"/>
              <a:gd name="T17" fmla="*/ 384 h 422"/>
              <a:gd name="T18" fmla="*/ 135 w 432"/>
              <a:gd name="T19" fmla="*/ 422 h 422"/>
              <a:gd name="T20" fmla="*/ 196 w 432"/>
              <a:gd name="T21" fmla="*/ 402 h 422"/>
              <a:gd name="T22" fmla="*/ 216 w 432"/>
              <a:gd name="T23" fmla="*/ 404 h 422"/>
              <a:gd name="T24" fmla="*/ 236 w 432"/>
              <a:gd name="T25" fmla="*/ 402 h 422"/>
              <a:gd name="T26" fmla="*/ 297 w 432"/>
              <a:gd name="T27" fmla="*/ 422 h 422"/>
              <a:gd name="T28" fmla="*/ 367 w 432"/>
              <a:gd name="T29" fmla="*/ 384 h 422"/>
              <a:gd name="T30" fmla="*/ 330 w 432"/>
              <a:gd name="T31" fmla="*/ 351 h 422"/>
              <a:gd name="T32" fmla="*/ 362 w 432"/>
              <a:gd name="T33" fmla="*/ 290 h 422"/>
              <a:gd name="T34" fmla="*/ 404 w 432"/>
              <a:gd name="T35" fmla="*/ 328 h 422"/>
              <a:gd name="T36" fmla="*/ 348 w 432"/>
              <a:gd name="T37" fmla="*/ 17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2" h="422">
                <a:moveTo>
                  <a:pt x="348" y="176"/>
                </a:moveTo>
                <a:cubicBezTo>
                  <a:pt x="351" y="164"/>
                  <a:pt x="353" y="151"/>
                  <a:pt x="353" y="137"/>
                </a:cubicBezTo>
                <a:cubicBezTo>
                  <a:pt x="353" y="61"/>
                  <a:pt x="292" y="0"/>
                  <a:pt x="216" y="0"/>
                </a:cubicBezTo>
                <a:cubicBezTo>
                  <a:pt x="140" y="0"/>
                  <a:pt x="78" y="61"/>
                  <a:pt x="78" y="137"/>
                </a:cubicBezTo>
                <a:cubicBezTo>
                  <a:pt x="78" y="151"/>
                  <a:pt x="80" y="164"/>
                  <a:pt x="84" y="176"/>
                </a:cubicBezTo>
                <a:cubicBezTo>
                  <a:pt x="67" y="190"/>
                  <a:pt x="0" y="250"/>
                  <a:pt x="27" y="328"/>
                </a:cubicBezTo>
                <a:cubicBezTo>
                  <a:pt x="27" y="328"/>
                  <a:pt x="51" y="326"/>
                  <a:pt x="70" y="290"/>
                </a:cubicBezTo>
                <a:cubicBezTo>
                  <a:pt x="76" y="313"/>
                  <a:pt x="86" y="334"/>
                  <a:pt x="101" y="351"/>
                </a:cubicBezTo>
                <a:cubicBezTo>
                  <a:pt x="80" y="357"/>
                  <a:pt x="65" y="370"/>
                  <a:pt x="65" y="384"/>
                </a:cubicBezTo>
                <a:cubicBezTo>
                  <a:pt x="65" y="405"/>
                  <a:pt x="96" y="422"/>
                  <a:pt x="135" y="422"/>
                </a:cubicBezTo>
                <a:cubicBezTo>
                  <a:pt x="161" y="422"/>
                  <a:pt x="184" y="414"/>
                  <a:pt x="196" y="402"/>
                </a:cubicBezTo>
                <a:cubicBezTo>
                  <a:pt x="202" y="403"/>
                  <a:pt x="209" y="404"/>
                  <a:pt x="216" y="404"/>
                </a:cubicBezTo>
                <a:cubicBezTo>
                  <a:pt x="223" y="404"/>
                  <a:pt x="229" y="403"/>
                  <a:pt x="236" y="402"/>
                </a:cubicBezTo>
                <a:cubicBezTo>
                  <a:pt x="248" y="414"/>
                  <a:pt x="271" y="422"/>
                  <a:pt x="297" y="422"/>
                </a:cubicBezTo>
                <a:cubicBezTo>
                  <a:pt x="335" y="422"/>
                  <a:pt x="367" y="405"/>
                  <a:pt x="367" y="384"/>
                </a:cubicBezTo>
                <a:cubicBezTo>
                  <a:pt x="367" y="370"/>
                  <a:pt x="352" y="357"/>
                  <a:pt x="330" y="351"/>
                </a:cubicBezTo>
                <a:cubicBezTo>
                  <a:pt x="345" y="334"/>
                  <a:pt x="356" y="313"/>
                  <a:pt x="362" y="290"/>
                </a:cubicBezTo>
                <a:cubicBezTo>
                  <a:pt x="381" y="326"/>
                  <a:pt x="404" y="328"/>
                  <a:pt x="404" y="328"/>
                </a:cubicBezTo>
                <a:cubicBezTo>
                  <a:pt x="432" y="250"/>
                  <a:pt x="365" y="190"/>
                  <a:pt x="348" y="17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smartphone-big-screen_78218"/>
          <p:cNvSpPr>
            <a:spLocks noChangeAspect="1"/>
          </p:cNvSpPr>
          <p:nvPr/>
        </p:nvSpPr>
        <p:spPr bwMode="auto">
          <a:xfrm>
            <a:off x="2736181" y="4945194"/>
            <a:ext cx="286234" cy="476318"/>
          </a:xfrm>
          <a:custGeom>
            <a:avLst/>
            <a:gdLst>
              <a:gd name="T0" fmla="*/ 395 w 477"/>
              <a:gd name="T1" fmla="*/ 0 h 795"/>
              <a:gd name="T2" fmla="*/ 82 w 477"/>
              <a:gd name="T3" fmla="*/ 0 h 795"/>
              <a:gd name="T4" fmla="*/ 0 w 477"/>
              <a:gd name="T5" fmla="*/ 82 h 795"/>
              <a:gd name="T6" fmla="*/ 0 w 477"/>
              <a:gd name="T7" fmla="*/ 90 h 795"/>
              <a:gd name="T8" fmla="*/ 0 w 477"/>
              <a:gd name="T9" fmla="*/ 649 h 795"/>
              <a:gd name="T10" fmla="*/ 0 w 477"/>
              <a:gd name="T11" fmla="*/ 713 h 795"/>
              <a:gd name="T12" fmla="*/ 82 w 477"/>
              <a:gd name="T13" fmla="*/ 795 h 795"/>
              <a:gd name="T14" fmla="*/ 395 w 477"/>
              <a:gd name="T15" fmla="*/ 795 h 795"/>
              <a:gd name="T16" fmla="*/ 477 w 477"/>
              <a:gd name="T17" fmla="*/ 713 h 795"/>
              <a:gd name="T18" fmla="*/ 477 w 477"/>
              <a:gd name="T19" fmla="*/ 649 h 795"/>
              <a:gd name="T20" fmla="*/ 477 w 477"/>
              <a:gd name="T21" fmla="*/ 90 h 795"/>
              <a:gd name="T22" fmla="*/ 477 w 477"/>
              <a:gd name="T23" fmla="*/ 82 h 795"/>
              <a:gd name="T24" fmla="*/ 395 w 477"/>
              <a:gd name="T25" fmla="*/ 0 h 795"/>
              <a:gd name="T26" fmla="*/ 238 w 477"/>
              <a:gd name="T27" fmla="*/ 752 h 795"/>
              <a:gd name="T28" fmla="*/ 199 w 477"/>
              <a:gd name="T29" fmla="*/ 712 h 795"/>
              <a:gd name="T30" fmla="*/ 238 w 477"/>
              <a:gd name="T31" fmla="*/ 672 h 795"/>
              <a:gd name="T32" fmla="*/ 278 w 477"/>
              <a:gd name="T33" fmla="*/ 712 h 795"/>
              <a:gd name="T34" fmla="*/ 238 w 477"/>
              <a:gd name="T35" fmla="*/ 752 h 795"/>
              <a:gd name="T36" fmla="*/ 437 w 477"/>
              <a:gd name="T37" fmla="*/ 629 h 795"/>
              <a:gd name="T38" fmla="*/ 40 w 477"/>
              <a:gd name="T39" fmla="*/ 629 h 795"/>
              <a:gd name="T40" fmla="*/ 40 w 477"/>
              <a:gd name="T41" fmla="*/ 110 h 795"/>
              <a:gd name="T42" fmla="*/ 437 w 477"/>
              <a:gd name="T43" fmla="*/ 110 h 795"/>
              <a:gd name="T44" fmla="*/ 437 w 477"/>
              <a:gd name="T45" fmla="*/ 629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" h="795">
                <a:moveTo>
                  <a:pt x="395" y="0"/>
                </a:moveTo>
                <a:lnTo>
                  <a:pt x="82" y="0"/>
                </a:lnTo>
                <a:cubicBezTo>
                  <a:pt x="37" y="0"/>
                  <a:pt x="0" y="37"/>
                  <a:pt x="0" y="82"/>
                </a:cubicBezTo>
                <a:lnTo>
                  <a:pt x="0" y="90"/>
                </a:lnTo>
                <a:lnTo>
                  <a:pt x="0" y="649"/>
                </a:lnTo>
                <a:lnTo>
                  <a:pt x="0" y="713"/>
                </a:lnTo>
                <a:cubicBezTo>
                  <a:pt x="0" y="758"/>
                  <a:pt x="37" y="795"/>
                  <a:pt x="82" y="795"/>
                </a:cubicBezTo>
                <a:lnTo>
                  <a:pt x="395" y="795"/>
                </a:lnTo>
                <a:cubicBezTo>
                  <a:pt x="440" y="795"/>
                  <a:pt x="477" y="758"/>
                  <a:pt x="477" y="713"/>
                </a:cubicBezTo>
                <a:lnTo>
                  <a:pt x="477" y="649"/>
                </a:lnTo>
                <a:lnTo>
                  <a:pt x="477" y="90"/>
                </a:lnTo>
                <a:lnTo>
                  <a:pt x="477" y="82"/>
                </a:lnTo>
                <a:cubicBezTo>
                  <a:pt x="477" y="37"/>
                  <a:pt x="440" y="0"/>
                  <a:pt x="395" y="0"/>
                </a:cubicBezTo>
                <a:close/>
                <a:moveTo>
                  <a:pt x="238" y="752"/>
                </a:moveTo>
                <a:cubicBezTo>
                  <a:pt x="216" y="752"/>
                  <a:pt x="199" y="734"/>
                  <a:pt x="199" y="712"/>
                </a:cubicBezTo>
                <a:cubicBezTo>
                  <a:pt x="199" y="690"/>
                  <a:pt x="216" y="672"/>
                  <a:pt x="238" y="672"/>
                </a:cubicBezTo>
                <a:cubicBezTo>
                  <a:pt x="260" y="672"/>
                  <a:pt x="278" y="690"/>
                  <a:pt x="278" y="712"/>
                </a:cubicBezTo>
                <a:cubicBezTo>
                  <a:pt x="278" y="734"/>
                  <a:pt x="260" y="752"/>
                  <a:pt x="238" y="752"/>
                </a:cubicBezTo>
                <a:close/>
                <a:moveTo>
                  <a:pt x="437" y="629"/>
                </a:moveTo>
                <a:lnTo>
                  <a:pt x="40" y="629"/>
                </a:lnTo>
                <a:lnTo>
                  <a:pt x="40" y="110"/>
                </a:lnTo>
                <a:lnTo>
                  <a:pt x="437" y="110"/>
                </a:lnTo>
                <a:lnTo>
                  <a:pt x="437" y="6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at-symbol_74642"/>
          <p:cNvSpPr>
            <a:spLocks noChangeAspect="1"/>
          </p:cNvSpPr>
          <p:nvPr/>
        </p:nvSpPr>
        <p:spPr bwMode="auto">
          <a:xfrm>
            <a:off x="2665921" y="3502922"/>
            <a:ext cx="396398" cy="392944"/>
          </a:xfrm>
          <a:custGeom>
            <a:avLst/>
            <a:gdLst>
              <a:gd name="T0" fmla="*/ 5127 w 5172"/>
              <a:gd name="T1" fmla="*/ 2238 h 5134"/>
              <a:gd name="T2" fmla="*/ 4151 w 5172"/>
              <a:gd name="T3" fmla="*/ 600 h 5134"/>
              <a:gd name="T4" fmla="*/ 2063 w 5172"/>
              <a:gd name="T5" fmla="*/ 156 h 5134"/>
              <a:gd name="T6" fmla="*/ 449 w 5172"/>
              <a:gd name="T7" fmla="*/ 1339 h 5134"/>
              <a:gd name="T8" fmla="*/ 194 w 5172"/>
              <a:gd name="T9" fmla="*/ 3324 h 5134"/>
              <a:gd name="T10" fmla="*/ 729 w 5172"/>
              <a:gd name="T11" fmla="*/ 4291 h 5134"/>
              <a:gd name="T12" fmla="*/ 1629 w 5172"/>
              <a:gd name="T13" fmla="*/ 4937 h 5134"/>
              <a:gd name="T14" fmla="*/ 2611 w 5172"/>
              <a:gd name="T15" fmla="*/ 5134 h 5134"/>
              <a:gd name="T16" fmla="*/ 3917 w 5172"/>
              <a:gd name="T17" fmla="*/ 4773 h 5134"/>
              <a:gd name="T18" fmla="*/ 3636 w 5172"/>
              <a:gd name="T19" fmla="*/ 4305 h 5134"/>
              <a:gd name="T20" fmla="*/ 1841 w 5172"/>
              <a:gd name="T21" fmla="*/ 4434 h 5134"/>
              <a:gd name="T22" fmla="*/ 718 w 5172"/>
              <a:gd name="T23" fmla="*/ 3170 h 5134"/>
              <a:gd name="T24" fmla="*/ 919 w 5172"/>
              <a:gd name="T25" fmla="*/ 1616 h 5134"/>
              <a:gd name="T26" fmla="*/ 2181 w 5172"/>
              <a:gd name="T27" fmla="*/ 689 h 5134"/>
              <a:gd name="T28" fmla="*/ 3832 w 5172"/>
              <a:gd name="T29" fmla="*/ 1043 h 5134"/>
              <a:gd name="T30" fmla="*/ 4584 w 5172"/>
              <a:gd name="T31" fmla="*/ 2295 h 5134"/>
              <a:gd name="T32" fmla="*/ 4497 w 5172"/>
              <a:gd name="T33" fmla="*/ 3045 h 5134"/>
              <a:gd name="T34" fmla="*/ 3912 w 5172"/>
              <a:gd name="T35" fmla="*/ 3407 h 5134"/>
              <a:gd name="T36" fmla="*/ 3903 w 5172"/>
              <a:gd name="T37" fmla="*/ 3405 h 5134"/>
              <a:gd name="T38" fmla="*/ 3877 w 5172"/>
              <a:gd name="T39" fmla="*/ 3092 h 5134"/>
              <a:gd name="T40" fmla="*/ 3878 w 5172"/>
              <a:gd name="T41" fmla="*/ 3003 h 5134"/>
              <a:gd name="T42" fmla="*/ 3878 w 5172"/>
              <a:gd name="T43" fmla="*/ 1509 h 5134"/>
              <a:gd name="T44" fmla="*/ 3460 w 5172"/>
              <a:gd name="T45" fmla="*/ 1509 h 5134"/>
              <a:gd name="T46" fmla="*/ 3291 w 5172"/>
              <a:gd name="T47" fmla="*/ 1390 h 5134"/>
              <a:gd name="T48" fmla="*/ 2528 w 5172"/>
              <a:gd name="T49" fmla="*/ 1183 h 5134"/>
              <a:gd name="T50" fmla="*/ 1502 w 5172"/>
              <a:gd name="T51" fmla="*/ 1580 h 5134"/>
              <a:gd name="T52" fmla="*/ 1175 w 5172"/>
              <a:gd name="T53" fmla="*/ 3207 h 5134"/>
              <a:gd name="T54" fmla="*/ 1733 w 5172"/>
              <a:gd name="T55" fmla="*/ 3835 h 5134"/>
              <a:gd name="T56" fmla="*/ 2526 w 5172"/>
              <a:gd name="T57" fmla="*/ 4048 h 5134"/>
              <a:gd name="T58" fmla="*/ 3391 w 5172"/>
              <a:gd name="T59" fmla="*/ 3788 h 5134"/>
              <a:gd name="T60" fmla="*/ 3466 w 5172"/>
              <a:gd name="T61" fmla="*/ 3731 h 5134"/>
              <a:gd name="T62" fmla="*/ 3832 w 5172"/>
              <a:gd name="T63" fmla="*/ 3946 h 5134"/>
              <a:gd name="T64" fmla="*/ 4456 w 5172"/>
              <a:gd name="T65" fmla="*/ 3844 h 5134"/>
              <a:gd name="T66" fmla="*/ 4982 w 5172"/>
              <a:gd name="T67" fmla="*/ 3294 h 5134"/>
              <a:gd name="T68" fmla="*/ 5127 w 5172"/>
              <a:gd name="T69" fmla="*/ 2238 h 5134"/>
              <a:gd name="T70" fmla="*/ 3326 w 5172"/>
              <a:gd name="T71" fmla="*/ 3086 h 5134"/>
              <a:gd name="T72" fmla="*/ 3287 w 5172"/>
              <a:gd name="T73" fmla="*/ 3137 h 5134"/>
              <a:gd name="T74" fmla="*/ 3265 w 5172"/>
              <a:gd name="T75" fmla="*/ 3164 h 5134"/>
              <a:gd name="T76" fmla="*/ 3077 w 5172"/>
              <a:gd name="T77" fmla="*/ 3343 h 5134"/>
              <a:gd name="T78" fmla="*/ 2526 w 5172"/>
              <a:gd name="T79" fmla="*/ 3502 h 5134"/>
              <a:gd name="T80" fmla="*/ 1675 w 5172"/>
              <a:gd name="T81" fmla="*/ 2988 h 5134"/>
              <a:gd name="T82" fmla="*/ 1876 w 5172"/>
              <a:gd name="T83" fmla="*/ 1979 h 5134"/>
              <a:gd name="T84" fmla="*/ 2528 w 5172"/>
              <a:gd name="T85" fmla="*/ 1728 h 5134"/>
              <a:gd name="T86" fmla="*/ 3011 w 5172"/>
              <a:gd name="T87" fmla="*/ 1859 h 5134"/>
              <a:gd name="T88" fmla="*/ 3250 w 5172"/>
              <a:gd name="T89" fmla="*/ 2069 h 5134"/>
              <a:gd name="T90" fmla="*/ 3273 w 5172"/>
              <a:gd name="T91" fmla="*/ 2096 h 5134"/>
              <a:gd name="T92" fmla="*/ 3326 w 5172"/>
              <a:gd name="T93" fmla="*/ 2164 h 5134"/>
              <a:gd name="T94" fmla="*/ 3326 w 5172"/>
              <a:gd name="T95" fmla="*/ 3086 h 5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72" h="5134">
                <a:moveTo>
                  <a:pt x="5127" y="2238"/>
                </a:moveTo>
                <a:cubicBezTo>
                  <a:pt x="5059" y="1586"/>
                  <a:pt x="4713" y="1005"/>
                  <a:pt x="4151" y="600"/>
                </a:cubicBezTo>
                <a:cubicBezTo>
                  <a:pt x="3548" y="166"/>
                  <a:pt x="2768" y="0"/>
                  <a:pt x="2063" y="156"/>
                </a:cubicBezTo>
                <a:cubicBezTo>
                  <a:pt x="1393" y="305"/>
                  <a:pt x="805" y="736"/>
                  <a:pt x="449" y="1339"/>
                </a:cubicBezTo>
                <a:cubicBezTo>
                  <a:pt x="93" y="1942"/>
                  <a:pt x="0" y="2665"/>
                  <a:pt x="194" y="3324"/>
                </a:cubicBezTo>
                <a:cubicBezTo>
                  <a:pt x="299" y="3679"/>
                  <a:pt x="484" y="4013"/>
                  <a:pt x="729" y="4291"/>
                </a:cubicBezTo>
                <a:cubicBezTo>
                  <a:pt x="977" y="4570"/>
                  <a:pt x="1288" y="4794"/>
                  <a:pt x="1629" y="4937"/>
                </a:cubicBezTo>
                <a:cubicBezTo>
                  <a:pt x="1943" y="5069"/>
                  <a:pt x="2277" y="5134"/>
                  <a:pt x="2611" y="5134"/>
                </a:cubicBezTo>
                <a:cubicBezTo>
                  <a:pt x="3066" y="5134"/>
                  <a:pt x="3519" y="5012"/>
                  <a:pt x="3917" y="4773"/>
                </a:cubicBezTo>
                <a:lnTo>
                  <a:pt x="3636" y="4305"/>
                </a:lnTo>
                <a:cubicBezTo>
                  <a:pt x="3095" y="4631"/>
                  <a:pt x="2424" y="4679"/>
                  <a:pt x="1841" y="4434"/>
                </a:cubicBezTo>
                <a:cubicBezTo>
                  <a:pt x="1303" y="4208"/>
                  <a:pt x="884" y="3735"/>
                  <a:pt x="718" y="3170"/>
                </a:cubicBezTo>
                <a:cubicBezTo>
                  <a:pt x="567" y="2656"/>
                  <a:pt x="640" y="2089"/>
                  <a:pt x="919" y="1616"/>
                </a:cubicBezTo>
                <a:cubicBezTo>
                  <a:pt x="1198" y="1143"/>
                  <a:pt x="1658" y="805"/>
                  <a:pt x="2181" y="689"/>
                </a:cubicBezTo>
                <a:cubicBezTo>
                  <a:pt x="2736" y="566"/>
                  <a:pt x="3354" y="698"/>
                  <a:pt x="3832" y="1043"/>
                </a:cubicBezTo>
                <a:cubicBezTo>
                  <a:pt x="4266" y="1355"/>
                  <a:pt x="4532" y="1800"/>
                  <a:pt x="4584" y="2295"/>
                </a:cubicBezTo>
                <a:cubicBezTo>
                  <a:pt x="4617" y="2615"/>
                  <a:pt x="4588" y="2867"/>
                  <a:pt x="4497" y="3045"/>
                </a:cubicBezTo>
                <a:cubicBezTo>
                  <a:pt x="4304" y="3421"/>
                  <a:pt x="4023" y="3423"/>
                  <a:pt x="3912" y="3407"/>
                </a:cubicBezTo>
                <a:cubicBezTo>
                  <a:pt x="3908" y="3406"/>
                  <a:pt x="3906" y="3405"/>
                  <a:pt x="3903" y="3405"/>
                </a:cubicBezTo>
                <a:cubicBezTo>
                  <a:pt x="3871" y="3355"/>
                  <a:pt x="3875" y="3172"/>
                  <a:pt x="3877" y="3092"/>
                </a:cubicBezTo>
                <a:cubicBezTo>
                  <a:pt x="3878" y="3061"/>
                  <a:pt x="3878" y="3031"/>
                  <a:pt x="3878" y="3003"/>
                </a:cubicBezTo>
                <a:lnTo>
                  <a:pt x="3878" y="1509"/>
                </a:lnTo>
                <a:lnTo>
                  <a:pt x="3460" y="1509"/>
                </a:lnTo>
                <a:cubicBezTo>
                  <a:pt x="3407" y="1465"/>
                  <a:pt x="3350" y="1426"/>
                  <a:pt x="3291" y="1390"/>
                </a:cubicBezTo>
                <a:cubicBezTo>
                  <a:pt x="3063" y="1255"/>
                  <a:pt x="2800" y="1183"/>
                  <a:pt x="2528" y="1183"/>
                </a:cubicBezTo>
                <a:cubicBezTo>
                  <a:pt x="2140" y="1183"/>
                  <a:pt x="1776" y="1324"/>
                  <a:pt x="1502" y="1580"/>
                </a:cubicBezTo>
                <a:cubicBezTo>
                  <a:pt x="1069" y="1988"/>
                  <a:pt x="934" y="2656"/>
                  <a:pt x="1175" y="3207"/>
                </a:cubicBezTo>
                <a:cubicBezTo>
                  <a:pt x="1289" y="3469"/>
                  <a:pt x="1483" y="3686"/>
                  <a:pt x="1733" y="3835"/>
                </a:cubicBezTo>
                <a:cubicBezTo>
                  <a:pt x="1968" y="3974"/>
                  <a:pt x="2243" y="4048"/>
                  <a:pt x="2526" y="4048"/>
                </a:cubicBezTo>
                <a:cubicBezTo>
                  <a:pt x="2852" y="4048"/>
                  <a:pt x="3151" y="3958"/>
                  <a:pt x="3391" y="3788"/>
                </a:cubicBezTo>
                <a:cubicBezTo>
                  <a:pt x="3417" y="3770"/>
                  <a:pt x="3442" y="3751"/>
                  <a:pt x="3466" y="3731"/>
                </a:cubicBezTo>
                <a:cubicBezTo>
                  <a:pt x="3552" y="3849"/>
                  <a:pt x="3677" y="3923"/>
                  <a:pt x="3832" y="3946"/>
                </a:cubicBezTo>
                <a:cubicBezTo>
                  <a:pt x="4048" y="3978"/>
                  <a:pt x="4263" y="3943"/>
                  <a:pt x="4456" y="3844"/>
                </a:cubicBezTo>
                <a:cubicBezTo>
                  <a:pt x="4676" y="3732"/>
                  <a:pt x="4852" y="3547"/>
                  <a:pt x="4982" y="3294"/>
                </a:cubicBezTo>
                <a:cubicBezTo>
                  <a:pt x="5124" y="3017"/>
                  <a:pt x="5172" y="2671"/>
                  <a:pt x="5127" y="2238"/>
                </a:cubicBezTo>
                <a:close/>
                <a:moveTo>
                  <a:pt x="3326" y="3086"/>
                </a:moveTo>
                <a:cubicBezTo>
                  <a:pt x="3314" y="3103"/>
                  <a:pt x="3296" y="3125"/>
                  <a:pt x="3287" y="3137"/>
                </a:cubicBezTo>
                <a:cubicBezTo>
                  <a:pt x="3279" y="3147"/>
                  <a:pt x="3271" y="3156"/>
                  <a:pt x="3265" y="3164"/>
                </a:cubicBezTo>
                <a:cubicBezTo>
                  <a:pt x="3213" y="3231"/>
                  <a:pt x="3150" y="3291"/>
                  <a:pt x="3077" y="3343"/>
                </a:cubicBezTo>
                <a:cubicBezTo>
                  <a:pt x="2926" y="3448"/>
                  <a:pt x="2741" y="3502"/>
                  <a:pt x="2526" y="3502"/>
                </a:cubicBezTo>
                <a:cubicBezTo>
                  <a:pt x="2140" y="3502"/>
                  <a:pt x="1814" y="3305"/>
                  <a:pt x="1675" y="2988"/>
                </a:cubicBezTo>
                <a:cubicBezTo>
                  <a:pt x="1525" y="2646"/>
                  <a:pt x="1608" y="2230"/>
                  <a:pt x="1876" y="1979"/>
                </a:cubicBezTo>
                <a:cubicBezTo>
                  <a:pt x="2045" y="1820"/>
                  <a:pt x="2283" y="1728"/>
                  <a:pt x="2528" y="1728"/>
                </a:cubicBezTo>
                <a:cubicBezTo>
                  <a:pt x="2701" y="1728"/>
                  <a:pt x="2869" y="1773"/>
                  <a:pt x="3011" y="1859"/>
                </a:cubicBezTo>
                <a:cubicBezTo>
                  <a:pt x="3102" y="1913"/>
                  <a:pt x="3183" y="1983"/>
                  <a:pt x="3250" y="2069"/>
                </a:cubicBezTo>
                <a:cubicBezTo>
                  <a:pt x="3257" y="2077"/>
                  <a:pt x="3264" y="2086"/>
                  <a:pt x="3273" y="2096"/>
                </a:cubicBezTo>
                <a:cubicBezTo>
                  <a:pt x="3286" y="2112"/>
                  <a:pt x="3310" y="2142"/>
                  <a:pt x="3326" y="2164"/>
                </a:cubicBezTo>
                <a:lnTo>
                  <a:pt x="3326" y="30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93723" y="4952755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13965056693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93723" y="4255758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770993643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2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  <a:p>
            <a:pPr>
              <a:lnSpc>
                <a:spcPts val="24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HediSQL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5945" y="1446915"/>
            <a:ext cx="10102199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55945" y="1464256"/>
            <a:ext cx="10102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https://www.heidisql.com/download.php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45" y="2118192"/>
            <a:ext cx="10048875" cy="20764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矩形 9"/>
          <p:cNvSpPr/>
          <p:nvPr/>
        </p:nvSpPr>
        <p:spPr>
          <a:xfrm>
            <a:off x="1267135" y="3121153"/>
            <a:ext cx="2463617" cy="268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5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solidFill>
            <a:srgbClr val="CD5652"/>
          </a:solidFill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2033564" y="1909341"/>
            <a:ext cx="2470191" cy="2468000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rgbClr val="CD565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90" tIns="60945" rIns="121890" bIns="6094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64656" y="2527788"/>
            <a:ext cx="160800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5294029" y="3193032"/>
            <a:ext cx="549279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294029" y="2563353"/>
            <a:ext cx="423634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需求分析与设计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5197777" y="3268714"/>
            <a:ext cx="1839617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目标网站功能分析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197549" y="3268712"/>
            <a:ext cx="1652066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存储数据表设计</a:t>
            </a:r>
          </a:p>
        </p:txBody>
      </p:sp>
      <p:sp>
        <p:nvSpPr>
          <p:cNvPr id="17" name="TextBox 11"/>
          <p:cNvSpPr txBox="1"/>
          <p:nvPr/>
        </p:nvSpPr>
        <p:spPr>
          <a:xfrm>
            <a:off x="9009770" y="3268712"/>
            <a:ext cx="1464515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爬取策略设计</a:t>
            </a:r>
          </a:p>
        </p:txBody>
      </p:sp>
    </p:spTree>
    <p:extLst>
      <p:ext uri="{BB962C8B-B14F-4D97-AF65-F5344CB8AC3E}">
        <p14:creationId xmlns:p14="http://schemas.microsoft.com/office/powerpoint/2010/main" val="17471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需求分析与设计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目标网站功能分析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650" y="1668104"/>
            <a:ext cx="9157307" cy="49831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矩形 10"/>
          <p:cNvSpPr/>
          <p:nvPr/>
        </p:nvSpPr>
        <p:spPr>
          <a:xfrm>
            <a:off x="1460650" y="1092073"/>
            <a:ext cx="9157307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460650" y="1109414"/>
            <a:ext cx="915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https://segmentfault.com/u/langlixingzhou</a:t>
            </a:r>
          </a:p>
        </p:txBody>
      </p:sp>
    </p:spTree>
    <p:extLst>
      <p:ext uri="{BB962C8B-B14F-4D97-AF65-F5344CB8AC3E}">
        <p14:creationId xmlns:p14="http://schemas.microsoft.com/office/powerpoint/2010/main" val="81826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需求分析与设计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存储数据表设计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2" y="1150348"/>
            <a:ext cx="9327338" cy="55313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4352" y="6138672"/>
            <a:ext cx="1128218" cy="445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" y="1150347"/>
            <a:ext cx="9327338" cy="55313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98545" y="1978152"/>
            <a:ext cx="2238065" cy="414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74842" y="2587752"/>
            <a:ext cx="2238065" cy="414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474842" y="3553299"/>
            <a:ext cx="4402145" cy="115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56679" y="6153911"/>
            <a:ext cx="975360" cy="414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96" y="1144495"/>
            <a:ext cx="8738423" cy="5543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12" y="1144495"/>
            <a:ext cx="8765613" cy="556027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248525" y="2989096"/>
            <a:ext cx="1621723" cy="26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57" y="1144495"/>
            <a:ext cx="8765613" cy="556027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082088" y="3079168"/>
            <a:ext cx="2164080" cy="608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114" y="1136895"/>
            <a:ext cx="9244215" cy="555823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6082088" y="3736466"/>
            <a:ext cx="1410533" cy="247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96" y="1136896"/>
            <a:ext cx="8336190" cy="556583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04" y="1173357"/>
            <a:ext cx="9426035" cy="551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6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19" grpId="0" animBg="1"/>
      <p:bldP spid="18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需求分析与设计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爬取策略设计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79423" y="1092073"/>
            <a:ext cx="10065265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79423" y="1109414"/>
            <a:ext cx="1006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https://segmentfault.com/users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24" y="1668104"/>
            <a:ext cx="6018804" cy="5074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6" name="矩形 25"/>
          <p:cNvSpPr/>
          <p:nvPr/>
        </p:nvSpPr>
        <p:spPr>
          <a:xfrm>
            <a:off x="5416058" y="4014075"/>
            <a:ext cx="1162166" cy="191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849" y="1668104"/>
            <a:ext cx="3639839" cy="25370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7" name="矩形 26"/>
          <p:cNvSpPr/>
          <p:nvPr/>
        </p:nvSpPr>
        <p:spPr>
          <a:xfrm>
            <a:off x="7573089" y="3783696"/>
            <a:ext cx="601923" cy="230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849" y="4554984"/>
            <a:ext cx="3639839" cy="21424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79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solidFill>
            <a:srgbClr val="CD5652"/>
          </a:solidFill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2033564" y="1909341"/>
            <a:ext cx="2470191" cy="2468000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rgbClr val="CD565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90" tIns="60945" rIns="121890" bIns="6094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64656" y="2527788"/>
            <a:ext cx="160800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5294029" y="3193032"/>
            <a:ext cx="549279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294029" y="2563353"/>
            <a:ext cx="423634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爬虫实现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5197777" y="3268714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项目创建</a:t>
            </a:r>
          </a:p>
        </p:txBody>
      </p:sp>
      <p:sp>
        <p:nvSpPr>
          <p:cNvPr id="23" name="TextBox 11"/>
          <p:cNvSpPr txBox="1"/>
          <p:nvPr/>
        </p:nvSpPr>
        <p:spPr>
          <a:xfrm>
            <a:off x="7168211" y="3268714"/>
            <a:ext cx="706295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en-US" altLang="zh-CN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Item</a:t>
            </a:r>
            <a:endParaRPr lang="zh-CN" altLang="en-US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9247650" y="3268714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运行项目</a:t>
            </a:r>
          </a:p>
        </p:txBody>
      </p:sp>
      <p:sp>
        <p:nvSpPr>
          <p:cNvPr id="25" name="TextBox 11"/>
          <p:cNvSpPr txBox="1"/>
          <p:nvPr/>
        </p:nvSpPr>
        <p:spPr>
          <a:xfrm>
            <a:off x="7874506" y="3268714"/>
            <a:ext cx="1426043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en-US" altLang="zh-CN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Item Pipeline</a:t>
            </a:r>
            <a:endParaRPr lang="zh-CN" altLang="en-US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6287189" y="3268714"/>
            <a:ext cx="88102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en-US" altLang="zh-CN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Spider</a:t>
            </a:r>
            <a:endParaRPr lang="zh-CN" altLang="en-US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8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爬虫实现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项目创建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9423" y="1092073"/>
            <a:ext cx="10065265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79423" y="1109414"/>
            <a:ext cx="1006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F0000"/>
                </a:solidFill>
              </a:rPr>
              <a:t>scrapy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startproject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segmentfaultspider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22" y="2090400"/>
            <a:ext cx="10065265" cy="337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2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爬虫实现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项目创建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54" y="1122179"/>
            <a:ext cx="7549440" cy="55543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63122" y="3827154"/>
            <a:ext cx="1756794" cy="411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23" y="1122179"/>
            <a:ext cx="7576238" cy="555439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57475" y="1510145"/>
            <a:ext cx="4923487" cy="393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02992" y="4041962"/>
            <a:ext cx="5677970" cy="779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33" y="1122178"/>
            <a:ext cx="4541328" cy="555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爬虫实现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33" y="933492"/>
            <a:ext cx="6332393" cy="567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4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爬虫实现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048615"/>
            <a:ext cx="7955540" cy="530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24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21747" y="2092477"/>
            <a:ext cx="9854898" cy="2317452"/>
            <a:chOff x="669925" y="1321617"/>
            <a:chExt cx="9854898" cy="2317452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69925" y="2388826"/>
              <a:ext cx="757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cxnSpLocks/>
            </p:cNvCxnSpPr>
            <p:nvPr/>
          </p:nvCxnSpPr>
          <p:spPr>
            <a:xfrm>
              <a:off x="669925" y="2848657"/>
              <a:ext cx="25910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Slîḑe"/>
            <p:cNvSpPr txBox="1"/>
            <p:nvPr/>
          </p:nvSpPr>
          <p:spPr>
            <a:xfrm>
              <a:off x="5610256" y="142427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208722" y="1395504"/>
              <a:ext cx="0" cy="5192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śľïḓ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295143" y="1672545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Anaconda | </a:t>
              </a:r>
              <a:r>
                <a:rPr lang="en-US" altLang="zh-CN" sz="1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PyCharm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| Chrome | MySQL | </a:t>
              </a:r>
              <a:r>
                <a:rPr lang="en-US" altLang="zh-CN" sz="1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HediSQL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íšľí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295143" y="1321617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  <a:endPara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ïṥḷidè"/>
            <p:cNvSpPr txBox="1"/>
            <p:nvPr/>
          </p:nvSpPr>
          <p:spPr>
            <a:xfrm>
              <a:off x="5610256" y="222400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2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227156" y="2195230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íśľîḋ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13577" y="2472271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目标网站功能分析 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存储数据表设计 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爬取策略设计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îṡľiď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3577" y="2121343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需求分析与设计</a:t>
              </a:r>
              <a:endPara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í$ľïḓê"/>
            <p:cNvSpPr txBox="1"/>
            <p:nvPr/>
          </p:nvSpPr>
          <p:spPr>
            <a:xfrm>
              <a:off x="5610256" y="302373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3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6231966" y="2994956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íṩḻîḋ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18387" y="3271997"/>
              <a:ext cx="4206436" cy="36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项目创建 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Spider |  Item | Item Pipeline |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运行项目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îśḻiḋ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8387" y="2921069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爬虫实现</a:t>
              </a:r>
              <a:endPara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îṩļí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349230" y="2224005"/>
              <a:ext cx="1139207" cy="65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0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爬虫实现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Pipeline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67" y="1090179"/>
            <a:ext cx="10093091" cy="54491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57" y="1759093"/>
            <a:ext cx="10976697" cy="40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9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爬虫实现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运行项目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3006" y="3128691"/>
            <a:ext cx="10065265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3006" y="3146032"/>
            <a:ext cx="1006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F0000"/>
                </a:solidFill>
              </a:rPr>
              <a:t>scrapy</a:t>
            </a:r>
            <a:r>
              <a:rPr lang="en-US" altLang="zh-CN" sz="2000" b="1" dirty="0">
                <a:solidFill>
                  <a:srgbClr val="FF0000"/>
                </a:solidFill>
              </a:rPr>
              <a:t> crawl users</a:t>
            </a:r>
          </a:p>
        </p:txBody>
      </p:sp>
    </p:spTree>
    <p:extLst>
      <p:ext uri="{BB962C8B-B14F-4D97-AF65-F5344CB8AC3E}">
        <p14:creationId xmlns:p14="http://schemas.microsoft.com/office/powerpoint/2010/main" val="377432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solidFill>
            <a:srgbClr val="CD5652"/>
          </a:solidFill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2033564" y="1909341"/>
            <a:ext cx="2470191" cy="2468000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rgbClr val="CD565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90" tIns="60945" rIns="121890" bIns="6094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64656" y="2527788"/>
            <a:ext cx="160800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5294029" y="3193032"/>
            <a:ext cx="549279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294029" y="2563353"/>
            <a:ext cx="423634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5197777" y="3268714"/>
            <a:ext cx="1183990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en-US" altLang="zh-CN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Anaconda</a:t>
            </a:r>
            <a:endParaRPr lang="en-US" altLang="zh-CN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5651" y="3263274"/>
            <a:ext cx="1123075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en-US" altLang="zh-CN" sz="1466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PyCharm</a:t>
            </a:r>
            <a:endParaRPr lang="en-US" altLang="zh-CN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7488726" y="3263274"/>
            <a:ext cx="1007659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en-US" altLang="zh-CN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Chrome</a:t>
            </a:r>
            <a:endParaRPr lang="zh-CN" altLang="en-US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539554" y="3272448"/>
            <a:ext cx="965981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en-US" altLang="zh-CN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MySQL</a:t>
            </a:r>
            <a:endParaRPr lang="zh-CN" altLang="en-US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05535" y="3272447"/>
            <a:ext cx="1100633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en-US" altLang="zh-CN" sz="1466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HediSQL</a:t>
            </a:r>
            <a:endParaRPr lang="zh-CN" altLang="en-US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49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6064" y="1117117"/>
            <a:ext cx="9000756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86064" y="1134458"/>
            <a:ext cx="900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https://www.anaconda.com/distribution/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64" y="1718192"/>
            <a:ext cx="9000756" cy="47543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矩形 13"/>
          <p:cNvSpPr/>
          <p:nvPr/>
        </p:nvSpPr>
        <p:spPr>
          <a:xfrm>
            <a:off x="4308528" y="2044432"/>
            <a:ext cx="1301857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4122" y="5486400"/>
            <a:ext cx="2575302" cy="340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623082" y="1996934"/>
            <a:ext cx="464949" cy="4649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68646" y="200021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049994" y="5362414"/>
            <a:ext cx="464949" cy="4649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95558" y="536569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78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7" y="1042675"/>
            <a:ext cx="5430720" cy="569931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070038" y="4435523"/>
            <a:ext cx="2575302" cy="340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318914" y="2255165"/>
            <a:ext cx="2453128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318914" y="2272506"/>
            <a:ext cx="2453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pip install </a:t>
            </a:r>
            <a:r>
              <a:rPr lang="en-US" altLang="zh-CN" sz="2000" b="1" dirty="0" err="1">
                <a:solidFill>
                  <a:srgbClr val="FF0000"/>
                </a:solidFill>
              </a:rPr>
              <a:t>scrapy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18914" y="2898215"/>
            <a:ext cx="2453128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318914" y="2915556"/>
            <a:ext cx="2453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</a:rPr>
              <a:t>pip install pymysql</a:t>
            </a:r>
          </a:p>
        </p:txBody>
      </p:sp>
    </p:spTree>
    <p:extLst>
      <p:ext uri="{BB962C8B-B14F-4D97-AF65-F5344CB8AC3E}">
        <p14:creationId xmlns:p14="http://schemas.microsoft.com/office/powerpoint/2010/main" val="145406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20" y="1718192"/>
            <a:ext cx="9258300" cy="4848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  <a:p>
            <a:pPr>
              <a:lnSpc>
                <a:spcPts val="24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8520" y="1117117"/>
            <a:ext cx="9258300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28520" y="1134458"/>
            <a:ext cx="925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https://www.jetbrains.com/pycharm/download/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23104" y="3264902"/>
            <a:ext cx="1134566" cy="464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37003" y="5398990"/>
            <a:ext cx="1648400" cy="584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335341" y="3250156"/>
            <a:ext cx="464949" cy="4649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380905" y="325344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31466" y="5518844"/>
            <a:ext cx="464949" cy="4649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777030" y="552212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1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</a:p>
        </p:txBody>
      </p:sp>
      <p:sp>
        <p:nvSpPr>
          <p:cNvPr id="12" name="矩形 11"/>
          <p:cNvSpPr/>
          <p:nvPr/>
        </p:nvSpPr>
        <p:spPr>
          <a:xfrm>
            <a:off x="1528520" y="1117117"/>
            <a:ext cx="9005368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28520" y="1134458"/>
            <a:ext cx="900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https://www.google.com/intl/zh-CN/chrome/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20" y="1718191"/>
            <a:ext cx="9005368" cy="48596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矩形 14"/>
          <p:cNvSpPr/>
          <p:nvPr/>
        </p:nvSpPr>
        <p:spPr>
          <a:xfrm>
            <a:off x="5132832" y="5803392"/>
            <a:ext cx="1794543" cy="655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15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12" name="矩形 11"/>
          <p:cNvSpPr/>
          <p:nvPr/>
        </p:nvSpPr>
        <p:spPr>
          <a:xfrm>
            <a:off x="955945" y="1117117"/>
            <a:ext cx="10397415" cy="417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cv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55945" y="1134458"/>
            <a:ext cx="10397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https://dev.mysql.com/downloads/installer/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45" y="1925457"/>
            <a:ext cx="5584230" cy="34316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矩形 14"/>
          <p:cNvSpPr/>
          <p:nvPr/>
        </p:nvSpPr>
        <p:spPr>
          <a:xfrm>
            <a:off x="5662351" y="3986785"/>
            <a:ext cx="628721" cy="268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754" y="1925457"/>
            <a:ext cx="4558607" cy="34316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矩形 9"/>
          <p:cNvSpPr/>
          <p:nvPr/>
        </p:nvSpPr>
        <p:spPr>
          <a:xfrm>
            <a:off x="6912031" y="5023103"/>
            <a:ext cx="1756481" cy="243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070113" y="3884140"/>
            <a:ext cx="464949" cy="4649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115677" y="3887424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78339" y="4467953"/>
            <a:ext cx="464949" cy="4649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23903" y="4471237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05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5" y="1030476"/>
            <a:ext cx="7487695" cy="564911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450867" y="5078522"/>
            <a:ext cx="2079569" cy="754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36" y="1030476"/>
            <a:ext cx="7506748" cy="566816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828903" y="2847939"/>
            <a:ext cx="4935467" cy="2721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5" y="1011423"/>
            <a:ext cx="7506748" cy="566816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868168" y="6278536"/>
            <a:ext cx="928232" cy="278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36" y="1027836"/>
            <a:ext cx="7506748" cy="56681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8" y="1036043"/>
            <a:ext cx="7506748" cy="566816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83" y="1028366"/>
            <a:ext cx="7506748" cy="565864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6828903" y="1905000"/>
            <a:ext cx="4448697" cy="1219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1" y="980385"/>
            <a:ext cx="7547852" cy="569920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5728437" y="6246757"/>
            <a:ext cx="961923" cy="326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48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3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297</Words>
  <Application>Microsoft Office PowerPoint</Application>
  <PresentationFormat>宽屏</PresentationFormat>
  <Paragraphs>116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宋体</vt:lpstr>
      <vt:lpstr>微软雅黑</vt:lpstr>
      <vt:lpstr>Arial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yanzhou</cp:lastModifiedBy>
  <cp:revision>5</cp:revision>
  <dcterms:created xsi:type="dcterms:W3CDTF">2020-04-13T10:13:53Z</dcterms:created>
  <dcterms:modified xsi:type="dcterms:W3CDTF">2021-09-08T00:27:05Z</dcterms:modified>
</cp:coreProperties>
</file>