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8" r:id="rId3"/>
    <p:sldId id="279" r:id="rId4"/>
    <p:sldId id="280" r:id="rId5"/>
    <p:sldId id="260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DE845-DFCD-41A5-A665-77619A0369C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2F546-B50B-4A7F-9896-4EEE98DAF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5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2F546-B50B-4A7F-9896-4EEE98DAF5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6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2F546-B50B-4A7F-9896-4EEE98DAF5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5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1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4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1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2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6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773-68CC-4190-A3EC-39E52828D2F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2299-3F6F-4573-956C-05AB1948A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2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uaweicloud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uaweicloud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576191" y="1495734"/>
            <a:ext cx="4791376" cy="164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华为云账号注册</a:t>
            </a:r>
            <a:endParaRPr lang="en-US" altLang="zh-CN" sz="533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  <a:p>
            <a:pPr>
              <a:defRPr/>
            </a:pP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及实名认证步骤</a:t>
            </a:r>
            <a:endParaRPr lang="en-US" altLang="zh-CN" sz="533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2652158" y="3268479"/>
            <a:ext cx="6681612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06" tIns="60953" rIns="121906" bIns="60953"/>
          <a:lstStyle/>
          <a:p>
            <a:pPr>
              <a:defRPr/>
            </a:pPr>
            <a:endParaRPr lang="zh-CN" altLang="en-US" sz="2399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09" y="7686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2021-2022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学年第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学期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3" y="347455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yandengcheng@gmail.com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qq-penguin-shape_52088"/>
          <p:cNvSpPr>
            <a:spLocks noChangeAspect="1"/>
          </p:cNvSpPr>
          <p:nvPr/>
        </p:nvSpPr>
        <p:spPr bwMode="auto">
          <a:xfrm>
            <a:off x="2652158" y="4220680"/>
            <a:ext cx="454278" cy="443164"/>
          </a:xfrm>
          <a:custGeom>
            <a:avLst/>
            <a:gdLst>
              <a:gd name="T0" fmla="*/ 348 w 432"/>
              <a:gd name="T1" fmla="*/ 176 h 422"/>
              <a:gd name="T2" fmla="*/ 353 w 432"/>
              <a:gd name="T3" fmla="*/ 137 h 422"/>
              <a:gd name="T4" fmla="*/ 216 w 432"/>
              <a:gd name="T5" fmla="*/ 0 h 422"/>
              <a:gd name="T6" fmla="*/ 78 w 432"/>
              <a:gd name="T7" fmla="*/ 137 h 422"/>
              <a:gd name="T8" fmla="*/ 84 w 432"/>
              <a:gd name="T9" fmla="*/ 176 h 422"/>
              <a:gd name="T10" fmla="*/ 27 w 432"/>
              <a:gd name="T11" fmla="*/ 328 h 422"/>
              <a:gd name="T12" fmla="*/ 70 w 432"/>
              <a:gd name="T13" fmla="*/ 290 h 422"/>
              <a:gd name="T14" fmla="*/ 101 w 432"/>
              <a:gd name="T15" fmla="*/ 351 h 422"/>
              <a:gd name="T16" fmla="*/ 65 w 432"/>
              <a:gd name="T17" fmla="*/ 384 h 422"/>
              <a:gd name="T18" fmla="*/ 135 w 432"/>
              <a:gd name="T19" fmla="*/ 422 h 422"/>
              <a:gd name="T20" fmla="*/ 196 w 432"/>
              <a:gd name="T21" fmla="*/ 402 h 422"/>
              <a:gd name="T22" fmla="*/ 216 w 432"/>
              <a:gd name="T23" fmla="*/ 404 h 422"/>
              <a:gd name="T24" fmla="*/ 236 w 432"/>
              <a:gd name="T25" fmla="*/ 402 h 422"/>
              <a:gd name="T26" fmla="*/ 297 w 432"/>
              <a:gd name="T27" fmla="*/ 422 h 422"/>
              <a:gd name="T28" fmla="*/ 367 w 432"/>
              <a:gd name="T29" fmla="*/ 384 h 422"/>
              <a:gd name="T30" fmla="*/ 330 w 432"/>
              <a:gd name="T31" fmla="*/ 351 h 422"/>
              <a:gd name="T32" fmla="*/ 362 w 432"/>
              <a:gd name="T33" fmla="*/ 290 h 422"/>
              <a:gd name="T34" fmla="*/ 404 w 432"/>
              <a:gd name="T35" fmla="*/ 328 h 422"/>
              <a:gd name="T36" fmla="*/ 348 w 432"/>
              <a:gd name="T37" fmla="*/ 17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2" h="422">
                <a:moveTo>
                  <a:pt x="348" y="176"/>
                </a:moveTo>
                <a:cubicBezTo>
                  <a:pt x="351" y="164"/>
                  <a:pt x="353" y="151"/>
                  <a:pt x="353" y="137"/>
                </a:cubicBezTo>
                <a:cubicBezTo>
                  <a:pt x="353" y="61"/>
                  <a:pt x="292" y="0"/>
                  <a:pt x="216" y="0"/>
                </a:cubicBezTo>
                <a:cubicBezTo>
                  <a:pt x="140" y="0"/>
                  <a:pt x="78" y="61"/>
                  <a:pt x="78" y="137"/>
                </a:cubicBezTo>
                <a:cubicBezTo>
                  <a:pt x="78" y="151"/>
                  <a:pt x="80" y="164"/>
                  <a:pt x="84" y="176"/>
                </a:cubicBezTo>
                <a:cubicBezTo>
                  <a:pt x="67" y="190"/>
                  <a:pt x="0" y="250"/>
                  <a:pt x="27" y="328"/>
                </a:cubicBezTo>
                <a:cubicBezTo>
                  <a:pt x="27" y="328"/>
                  <a:pt x="51" y="326"/>
                  <a:pt x="70" y="290"/>
                </a:cubicBezTo>
                <a:cubicBezTo>
                  <a:pt x="76" y="313"/>
                  <a:pt x="86" y="334"/>
                  <a:pt x="101" y="351"/>
                </a:cubicBezTo>
                <a:cubicBezTo>
                  <a:pt x="80" y="357"/>
                  <a:pt x="65" y="370"/>
                  <a:pt x="65" y="384"/>
                </a:cubicBezTo>
                <a:cubicBezTo>
                  <a:pt x="65" y="405"/>
                  <a:pt x="96" y="422"/>
                  <a:pt x="135" y="422"/>
                </a:cubicBezTo>
                <a:cubicBezTo>
                  <a:pt x="161" y="422"/>
                  <a:pt x="184" y="414"/>
                  <a:pt x="196" y="402"/>
                </a:cubicBezTo>
                <a:cubicBezTo>
                  <a:pt x="202" y="403"/>
                  <a:pt x="209" y="404"/>
                  <a:pt x="216" y="404"/>
                </a:cubicBezTo>
                <a:cubicBezTo>
                  <a:pt x="223" y="404"/>
                  <a:pt x="229" y="403"/>
                  <a:pt x="236" y="402"/>
                </a:cubicBezTo>
                <a:cubicBezTo>
                  <a:pt x="248" y="414"/>
                  <a:pt x="271" y="422"/>
                  <a:pt x="297" y="422"/>
                </a:cubicBezTo>
                <a:cubicBezTo>
                  <a:pt x="335" y="422"/>
                  <a:pt x="367" y="405"/>
                  <a:pt x="367" y="384"/>
                </a:cubicBezTo>
                <a:cubicBezTo>
                  <a:pt x="367" y="370"/>
                  <a:pt x="352" y="357"/>
                  <a:pt x="330" y="351"/>
                </a:cubicBezTo>
                <a:cubicBezTo>
                  <a:pt x="345" y="334"/>
                  <a:pt x="356" y="313"/>
                  <a:pt x="362" y="290"/>
                </a:cubicBezTo>
                <a:cubicBezTo>
                  <a:pt x="381" y="326"/>
                  <a:pt x="404" y="328"/>
                  <a:pt x="404" y="328"/>
                </a:cubicBezTo>
                <a:cubicBezTo>
                  <a:pt x="432" y="250"/>
                  <a:pt x="365" y="190"/>
                  <a:pt x="348" y="1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smartphone-big-screen_78218"/>
          <p:cNvSpPr>
            <a:spLocks noChangeAspect="1"/>
          </p:cNvSpPr>
          <p:nvPr/>
        </p:nvSpPr>
        <p:spPr bwMode="auto">
          <a:xfrm>
            <a:off x="2736181" y="4945194"/>
            <a:ext cx="286234" cy="476318"/>
          </a:xfrm>
          <a:custGeom>
            <a:avLst/>
            <a:gdLst>
              <a:gd name="T0" fmla="*/ 395 w 477"/>
              <a:gd name="T1" fmla="*/ 0 h 795"/>
              <a:gd name="T2" fmla="*/ 82 w 477"/>
              <a:gd name="T3" fmla="*/ 0 h 795"/>
              <a:gd name="T4" fmla="*/ 0 w 477"/>
              <a:gd name="T5" fmla="*/ 82 h 795"/>
              <a:gd name="T6" fmla="*/ 0 w 477"/>
              <a:gd name="T7" fmla="*/ 90 h 795"/>
              <a:gd name="T8" fmla="*/ 0 w 477"/>
              <a:gd name="T9" fmla="*/ 649 h 795"/>
              <a:gd name="T10" fmla="*/ 0 w 477"/>
              <a:gd name="T11" fmla="*/ 713 h 795"/>
              <a:gd name="T12" fmla="*/ 82 w 477"/>
              <a:gd name="T13" fmla="*/ 795 h 795"/>
              <a:gd name="T14" fmla="*/ 395 w 477"/>
              <a:gd name="T15" fmla="*/ 795 h 795"/>
              <a:gd name="T16" fmla="*/ 477 w 477"/>
              <a:gd name="T17" fmla="*/ 713 h 795"/>
              <a:gd name="T18" fmla="*/ 477 w 477"/>
              <a:gd name="T19" fmla="*/ 649 h 795"/>
              <a:gd name="T20" fmla="*/ 477 w 477"/>
              <a:gd name="T21" fmla="*/ 90 h 795"/>
              <a:gd name="T22" fmla="*/ 477 w 477"/>
              <a:gd name="T23" fmla="*/ 82 h 795"/>
              <a:gd name="T24" fmla="*/ 395 w 477"/>
              <a:gd name="T25" fmla="*/ 0 h 795"/>
              <a:gd name="T26" fmla="*/ 238 w 477"/>
              <a:gd name="T27" fmla="*/ 752 h 795"/>
              <a:gd name="T28" fmla="*/ 199 w 477"/>
              <a:gd name="T29" fmla="*/ 712 h 795"/>
              <a:gd name="T30" fmla="*/ 238 w 477"/>
              <a:gd name="T31" fmla="*/ 672 h 795"/>
              <a:gd name="T32" fmla="*/ 278 w 477"/>
              <a:gd name="T33" fmla="*/ 712 h 795"/>
              <a:gd name="T34" fmla="*/ 238 w 477"/>
              <a:gd name="T35" fmla="*/ 752 h 795"/>
              <a:gd name="T36" fmla="*/ 437 w 477"/>
              <a:gd name="T37" fmla="*/ 629 h 795"/>
              <a:gd name="T38" fmla="*/ 40 w 477"/>
              <a:gd name="T39" fmla="*/ 629 h 795"/>
              <a:gd name="T40" fmla="*/ 40 w 477"/>
              <a:gd name="T41" fmla="*/ 110 h 795"/>
              <a:gd name="T42" fmla="*/ 437 w 477"/>
              <a:gd name="T43" fmla="*/ 110 h 795"/>
              <a:gd name="T44" fmla="*/ 437 w 477"/>
              <a:gd name="T45" fmla="*/ 629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" h="795">
                <a:moveTo>
                  <a:pt x="395" y="0"/>
                </a:moveTo>
                <a:lnTo>
                  <a:pt x="82" y="0"/>
                </a:lnTo>
                <a:cubicBezTo>
                  <a:pt x="37" y="0"/>
                  <a:pt x="0" y="37"/>
                  <a:pt x="0" y="82"/>
                </a:cubicBezTo>
                <a:lnTo>
                  <a:pt x="0" y="90"/>
                </a:lnTo>
                <a:lnTo>
                  <a:pt x="0" y="649"/>
                </a:lnTo>
                <a:lnTo>
                  <a:pt x="0" y="713"/>
                </a:lnTo>
                <a:cubicBezTo>
                  <a:pt x="0" y="758"/>
                  <a:pt x="37" y="795"/>
                  <a:pt x="82" y="795"/>
                </a:cubicBezTo>
                <a:lnTo>
                  <a:pt x="395" y="795"/>
                </a:lnTo>
                <a:cubicBezTo>
                  <a:pt x="440" y="795"/>
                  <a:pt x="477" y="758"/>
                  <a:pt x="477" y="713"/>
                </a:cubicBezTo>
                <a:lnTo>
                  <a:pt x="477" y="649"/>
                </a:lnTo>
                <a:lnTo>
                  <a:pt x="477" y="90"/>
                </a:lnTo>
                <a:lnTo>
                  <a:pt x="477" y="82"/>
                </a:lnTo>
                <a:cubicBezTo>
                  <a:pt x="477" y="37"/>
                  <a:pt x="440" y="0"/>
                  <a:pt x="395" y="0"/>
                </a:cubicBezTo>
                <a:close/>
                <a:moveTo>
                  <a:pt x="238" y="752"/>
                </a:moveTo>
                <a:cubicBezTo>
                  <a:pt x="216" y="752"/>
                  <a:pt x="199" y="734"/>
                  <a:pt x="199" y="712"/>
                </a:cubicBezTo>
                <a:cubicBezTo>
                  <a:pt x="199" y="690"/>
                  <a:pt x="216" y="672"/>
                  <a:pt x="238" y="672"/>
                </a:cubicBezTo>
                <a:cubicBezTo>
                  <a:pt x="260" y="672"/>
                  <a:pt x="278" y="690"/>
                  <a:pt x="278" y="712"/>
                </a:cubicBezTo>
                <a:cubicBezTo>
                  <a:pt x="278" y="734"/>
                  <a:pt x="260" y="752"/>
                  <a:pt x="238" y="752"/>
                </a:cubicBezTo>
                <a:close/>
                <a:moveTo>
                  <a:pt x="437" y="629"/>
                </a:moveTo>
                <a:lnTo>
                  <a:pt x="40" y="629"/>
                </a:lnTo>
                <a:lnTo>
                  <a:pt x="40" y="110"/>
                </a:lnTo>
                <a:lnTo>
                  <a:pt x="437" y="110"/>
                </a:lnTo>
                <a:lnTo>
                  <a:pt x="437" y="6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t-symbol_74642"/>
          <p:cNvSpPr>
            <a:spLocks noChangeAspect="1"/>
          </p:cNvSpPr>
          <p:nvPr/>
        </p:nvSpPr>
        <p:spPr bwMode="auto">
          <a:xfrm>
            <a:off x="2665921" y="3502922"/>
            <a:ext cx="396398" cy="392944"/>
          </a:xfrm>
          <a:custGeom>
            <a:avLst/>
            <a:gdLst>
              <a:gd name="T0" fmla="*/ 5127 w 5172"/>
              <a:gd name="T1" fmla="*/ 2238 h 5134"/>
              <a:gd name="T2" fmla="*/ 4151 w 5172"/>
              <a:gd name="T3" fmla="*/ 600 h 5134"/>
              <a:gd name="T4" fmla="*/ 2063 w 5172"/>
              <a:gd name="T5" fmla="*/ 156 h 5134"/>
              <a:gd name="T6" fmla="*/ 449 w 5172"/>
              <a:gd name="T7" fmla="*/ 1339 h 5134"/>
              <a:gd name="T8" fmla="*/ 194 w 5172"/>
              <a:gd name="T9" fmla="*/ 3324 h 5134"/>
              <a:gd name="T10" fmla="*/ 729 w 5172"/>
              <a:gd name="T11" fmla="*/ 4291 h 5134"/>
              <a:gd name="T12" fmla="*/ 1629 w 5172"/>
              <a:gd name="T13" fmla="*/ 4937 h 5134"/>
              <a:gd name="T14" fmla="*/ 2611 w 5172"/>
              <a:gd name="T15" fmla="*/ 5134 h 5134"/>
              <a:gd name="T16" fmla="*/ 3917 w 5172"/>
              <a:gd name="T17" fmla="*/ 4773 h 5134"/>
              <a:gd name="T18" fmla="*/ 3636 w 5172"/>
              <a:gd name="T19" fmla="*/ 4305 h 5134"/>
              <a:gd name="T20" fmla="*/ 1841 w 5172"/>
              <a:gd name="T21" fmla="*/ 4434 h 5134"/>
              <a:gd name="T22" fmla="*/ 718 w 5172"/>
              <a:gd name="T23" fmla="*/ 3170 h 5134"/>
              <a:gd name="T24" fmla="*/ 919 w 5172"/>
              <a:gd name="T25" fmla="*/ 1616 h 5134"/>
              <a:gd name="T26" fmla="*/ 2181 w 5172"/>
              <a:gd name="T27" fmla="*/ 689 h 5134"/>
              <a:gd name="T28" fmla="*/ 3832 w 5172"/>
              <a:gd name="T29" fmla="*/ 1043 h 5134"/>
              <a:gd name="T30" fmla="*/ 4584 w 5172"/>
              <a:gd name="T31" fmla="*/ 2295 h 5134"/>
              <a:gd name="T32" fmla="*/ 4497 w 5172"/>
              <a:gd name="T33" fmla="*/ 3045 h 5134"/>
              <a:gd name="T34" fmla="*/ 3912 w 5172"/>
              <a:gd name="T35" fmla="*/ 3407 h 5134"/>
              <a:gd name="T36" fmla="*/ 3903 w 5172"/>
              <a:gd name="T37" fmla="*/ 3405 h 5134"/>
              <a:gd name="T38" fmla="*/ 3877 w 5172"/>
              <a:gd name="T39" fmla="*/ 3092 h 5134"/>
              <a:gd name="T40" fmla="*/ 3878 w 5172"/>
              <a:gd name="T41" fmla="*/ 3003 h 5134"/>
              <a:gd name="T42" fmla="*/ 3878 w 5172"/>
              <a:gd name="T43" fmla="*/ 1509 h 5134"/>
              <a:gd name="T44" fmla="*/ 3460 w 5172"/>
              <a:gd name="T45" fmla="*/ 1509 h 5134"/>
              <a:gd name="T46" fmla="*/ 3291 w 5172"/>
              <a:gd name="T47" fmla="*/ 1390 h 5134"/>
              <a:gd name="T48" fmla="*/ 2528 w 5172"/>
              <a:gd name="T49" fmla="*/ 1183 h 5134"/>
              <a:gd name="T50" fmla="*/ 1502 w 5172"/>
              <a:gd name="T51" fmla="*/ 1580 h 5134"/>
              <a:gd name="T52" fmla="*/ 1175 w 5172"/>
              <a:gd name="T53" fmla="*/ 3207 h 5134"/>
              <a:gd name="T54" fmla="*/ 1733 w 5172"/>
              <a:gd name="T55" fmla="*/ 3835 h 5134"/>
              <a:gd name="T56" fmla="*/ 2526 w 5172"/>
              <a:gd name="T57" fmla="*/ 4048 h 5134"/>
              <a:gd name="T58" fmla="*/ 3391 w 5172"/>
              <a:gd name="T59" fmla="*/ 3788 h 5134"/>
              <a:gd name="T60" fmla="*/ 3466 w 5172"/>
              <a:gd name="T61" fmla="*/ 3731 h 5134"/>
              <a:gd name="T62" fmla="*/ 3832 w 5172"/>
              <a:gd name="T63" fmla="*/ 3946 h 5134"/>
              <a:gd name="T64" fmla="*/ 4456 w 5172"/>
              <a:gd name="T65" fmla="*/ 3844 h 5134"/>
              <a:gd name="T66" fmla="*/ 4982 w 5172"/>
              <a:gd name="T67" fmla="*/ 3294 h 5134"/>
              <a:gd name="T68" fmla="*/ 5127 w 5172"/>
              <a:gd name="T69" fmla="*/ 2238 h 5134"/>
              <a:gd name="T70" fmla="*/ 3326 w 5172"/>
              <a:gd name="T71" fmla="*/ 3086 h 5134"/>
              <a:gd name="T72" fmla="*/ 3287 w 5172"/>
              <a:gd name="T73" fmla="*/ 3137 h 5134"/>
              <a:gd name="T74" fmla="*/ 3265 w 5172"/>
              <a:gd name="T75" fmla="*/ 3164 h 5134"/>
              <a:gd name="T76" fmla="*/ 3077 w 5172"/>
              <a:gd name="T77" fmla="*/ 3343 h 5134"/>
              <a:gd name="T78" fmla="*/ 2526 w 5172"/>
              <a:gd name="T79" fmla="*/ 3502 h 5134"/>
              <a:gd name="T80" fmla="*/ 1675 w 5172"/>
              <a:gd name="T81" fmla="*/ 2988 h 5134"/>
              <a:gd name="T82" fmla="*/ 1876 w 5172"/>
              <a:gd name="T83" fmla="*/ 1979 h 5134"/>
              <a:gd name="T84" fmla="*/ 2528 w 5172"/>
              <a:gd name="T85" fmla="*/ 1728 h 5134"/>
              <a:gd name="T86" fmla="*/ 3011 w 5172"/>
              <a:gd name="T87" fmla="*/ 1859 h 5134"/>
              <a:gd name="T88" fmla="*/ 3250 w 5172"/>
              <a:gd name="T89" fmla="*/ 2069 h 5134"/>
              <a:gd name="T90" fmla="*/ 3273 w 5172"/>
              <a:gd name="T91" fmla="*/ 2096 h 5134"/>
              <a:gd name="T92" fmla="*/ 3326 w 5172"/>
              <a:gd name="T93" fmla="*/ 2164 h 5134"/>
              <a:gd name="T94" fmla="*/ 3326 w 5172"/>
              <a:gd name="T95" fmla="*/ 3086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72" h="5134">
                <a:moveTo>
                  <a:pt x="5127" y="2238"/>
                </a:moveTo>
                <a:cubicBezTo>
                  <a:pt x="5059" y="1586"/>
                  <a:pt x="4713" y="1005"/>
                  <a:pt x="4151" y="600"/>
                </a:cubicBezTo>
                <a:cubicBezTo>
                  <a:pt x="3548" y="166"/>
                  <a:pt x="2768" y="0"/>
                  <a:pt x="2063" y="156"/>
                </a:cubicBezTo>
                <a:cubicBezTo>
                  <a:pt x="1393" y="305"/>
                  <a:pt x="805" y="736"/>
                  <a:pt x="449" y="1339"/>
                </a:cubicBezTo>
                <a:cubicBezTo>
                  <a:pt x="93" y="1942"/>
                  <a:pt x="0" y="2665"/>
                  <a:pt x="194" y="3324"/>
                </a:cubicBezTo>
                <a:cubicBezTo>
                  <a:pt x="299" y="3679"/>
                  <a:pt x="484" y="4013"/>
                  <a:pt x="729" y="4291"/>
                </a:cubicBezTo>
                <a:cubicBezTo>
                  <a:pt x="977" y="4570"/>
                  <a:pt x="1288" y="4794"/>
                  <a:pt x="1629" y="4937"/>
                </a:cubicBezTo>
                <a:cubicBezTo>
                  <a:pt x="1943" y="5069"/>
                  <a:pt x="2277" y="5134"/>
                  <a:pt x="2611" y="5134"/>
                </a:cubicBezTo>
                <a:cubicBezTo>
                  <a:pt x="3066" y="5134"/>
                  <a:pt x="3519" y="5012"/>
                  <a:pt x="3917" y="4773"/>
                </a:cubicBezTo>
                <a:lnTo>
                  <a:pt x="3636" y="4305"/>
                </a:lnTo>
                <a:cubicBezTo>
                  <a:pt x="3095" y="4631"/>
                  <a:pt x="2424" y="4679"/>
                  <a:pt x="1841" y="4434"/>
                </a:cubicBezTo>
                <a:cubicBezTo>
                  <a:pt x="1303" y="4208"/>
                  <a:pt x="884" y="3735"/>
                  <a:pt x="718" y="3170"/>
                </a:cubicBezTo>
                <a:cubicBezTo>
                  <a:pt x="567" y="2656"/>
                  <a:pt x="640" y="2089"/>
                  <a:pt x="919" y="1616"/>
                </a:cubicBezTo>
                <a:cubicBezTo>
                  <a:pt x="1198" y="1143"/>
                  <a:pt x="1658" y="805"/>
                  <a:pt x="2181" y="689"/>
                </a:cubicBezTo>
                <a:cubicBezTo>
                  <a:pt x="2736" y="566"/>
                  <a:pt x="3354" y="698"/>
                  <a:pt x="3832" y="1043"/>
                </a:cubicBezTo>
                <a:cubicBezTo>
                  <a:pt x="4266" y="1355"/>
                  <a:pt x="4532" y="1800"/>
                  <a:pt x="4584" y="2295"/>
                </a:cubicBezTo>
                <a:cubicBezTo>
                  <a:pt x="4617" y="2615"/>
                  <a:pt x="4588" y="2867"/>
                  <a:pt x="4497" y="3045"/>
                </a:cubicBezTo>
                <a:cubicBezTo>
                  <a:pt x="4304" y="3421"/>
                  <a:pt x="4023" y="3423"/>
                  <a:pt x="3912" y="3407"/>
                </a:cubicBezTo>
                <a:cubicBezTo>
                  <a:pt x="3908" y="3406"/>
                  <a:pt x="3906" y="3405"/>
                  <a:pt x="3903" y="3405"/>
                </a:cubicBezTo>
                <a:cubicBezTo>
                  <a:pt x="3871" y="3355"/>
                  <a:pt x="3875" y="3172"/>
                  <a:pt x="3877" y="3092"/>
                </a:cubicBezTo>
                <a:cubicBezTo>
                  <a:pt x="3878" y="3061"/>
                  <a:pt x="3878" y="3031"/>
                  <a:pt x="3878" y="3003"/>
                </a:cubicBezTo>
                <a:lnTo>
                  <a:pt x="3878" y="1509"/>
                </a:lnTo>
                <a:lnTo>
                  <a:pt x="3460" y="1509"/>
                </a:lnTo>
                <a:cubicBezTo>
                  <a:pt x="3407" y="1465"/>
                  <a:pt x="3350" y="1426"/>
                  <a:pt x="3291" y="1390"/>
                </a:cubicBezTo>
                <a:cubicBezTo>
                  <a:pt x="3063" y="1255"/>
                  <a:pt x="2800" y="1183"/>
                  <a:pt x="2528" y="1183"/>
                </a:cubicBezTo>
                <a:cubicBezTo>
                  <a:pt x="2140" y="1183"/>
                  <a:pt x="1776" y="1324"/>
                  <a:pt x="1502" y="1580"/>
                </a:cubicBezTo>
                <a:cubicBezTo>
                  <a:pt x="1069" y="1988"/>
                  <a:pt x="934" y="2656"/>
                  <a:pt x="1175" y="3207"/>
                </a:cubicBezTo>
                <a:cubicBezTo>
                  <a:pt x="1289" y="3469"/>
                  <a:pt x="1483" y="3686"/>
                  <a:pt x="1733" y="3835"/>
                </a:cubicBezTo>
                <a:cubicBezTo>
                  <a:pt x="1968" y="3974"/>
                  <a:pt x="2243" y="4048"/>
                  <a:pt x="2526" y="4048"/>
                </a:cubicBezTo>
                <a:cubicBezTo>
                  <a:pt x="2852" y="4048"/>
                  <a:pt x="3151" y="3958"/>
                  <a:pt x="3391" y="3788"/>
                </a:cubicBezTo>
                <a:cubicBezTo>
                  <a:pt x="3417" y="3770"/>
                  <a:pt x="3442" y="3751"/>
                  <a:pt x="3466" y="3731"/>
                </a:cubicBezTo>
                <a:cubicBezTo>
                  <a:pt x="3552" y="3849"/>
                  <a:pt x="3677" y="3923"/>
                  <a:pt x="3832" y="3946"/>
                </a:cubicBezTo>
                <a:cubicBezTo>
                  <a:pt x="4048" y="3978"/>
                  <a:pt x="4263" y="3943"/>
                  <a:pt x="4456" y="3844"/>
                </a:cubicBezTo>
                <a:cubicBezTo>
                  <a:pt x="4676" y="3732"/>
                  <a:pt x="4852" y="3547"/>
                  <a:pt x="4982" y="3294"/>
                </a:cubicBezTo>
                <a:cubicBezTo>
                  <a:pt x="5124" y="3017"/>
                  <a:pt x="5172" y="2671"/>
                  <a:pt x="5127" y="2238"/>
                </a:cubicBezTo>
                <a:close/>
                <a:moveTo>
                  <a:pt x="3326" y="3086"/>
                </a:moveTo>
                <a:cubicBezTo>
                  <a:pt x="3314" y="3103"/>
                  <a:pt x="3296" y="3125"/>
                  <a:pt x="3287" y="3137"/>
                </a:cubicBezTo>
                <a:cubicBezTo>
                  <a:pt x="3279" y="3147"/>
                  <a:pt x="3271" y="3156"/>
                  <a:pt x="3265" y="3164"/>
                </a:cubicBezTo>
                <a:cubicBezTo>
                  <a:pt x="3213" y="3231"/>
                  <a:pt x="3150" y="3291"/>
                  <a:pt x="3077" y="3343"/>
                </a:cubicBezTo>
                <a:cubicBezTo>
                  <a:pt x="2926" y="3448"/>
                  <a:pt x="2741" y="3502"/>
                  <a:pt x="2526" y="3502"/>
                </a:cubicBezTo>
                <a:cubicBezTo>
                  <a:pt x="2140" y="3502"/>
                  <a:pt x="1814" y="3305"/>
                  <a:pt x="1675" y="2988"/>
                </a:cubicBezTo>
                <a:cubicBezTo>
                  <a:pt x="1525" y="2646"/>
                  <a:pt x="1608" y="2230"/>
                  <a:pt x="1876" y="1979"/>
                </a:cubicBezTo>
                <a:cubicBezTo>
                  <a:pt x="2045" y="1820"/>
                  <a:pt x="2283" y="1728"/>
                  <a:pt x="2528" y="1728"/>
                </a:cubicBezTo>
                <a:cubicBezTo>
                  <a:pt x="2701" y="1728"/>
                  <a:pt x="2869" y="1773"/>
                  <a:pt x="3011" y="1859"/>
                </a:cubicBezTo>
                <a:cubicBezTo>
                  <a:pt x="3102" y="1913"/>
                  <a:pt x="3183" y="1983"/>
                  <a:pt x="3250" y="2069"/>
                </a:cubicBezTo>
                <a:cubicBezTo>
                  <a:pt x="3257" y="2077"/>
                  <a:pt x="3264" y="2086"/>
                  <a:pt x="3273" y="2096"/>
                </a:cubicBezTo>
                <a:cubicBezTo>
                  <a:pt x="3286" y="2112"/>
                  <a:pt x="3310" y="2142"/>
                  <a:pt x="3326" y="2164"/>
                </a:cubicBezTo>
                <a:lnTo>
                  <a:pt x="3326" y="30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93723" y="4952755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13965056693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3723" y="4255758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770993643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ABBA0F-8D05-4525-B367-69BCEF51480D}"/>
              </a:ext>
            </a:extLst>
          </p:cNvPr>
          <p:cNvSpPr/>
          <p:nvPr/>
        </p:nvSpPr>
        <p:spPr>
          <a:xfrm>
            <a:off x="348381" y="1060971"/>
            <a:ext cx="896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打开华为云官网（</a:t>
            </a:r>
            <a:r>
              <a:rPr lang="zh-CN" altLang="en-US" dirty="0">
                <a:hlinkClick r:id="rId2"/>
              </a:rPr>
              <a:t>https://www.huaweicloud.com/</a:t>
            </a:r>
            <a:r>
              <a:rPr lang="zh-CN" altLang="en-US" dirty="0"/>
              <a:t>），点击右上角“注册”按钮注册账号。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AB845F-9E5B-4EED-9FDB-4ECEB24BE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6" y="1940767"/>
            <a:ext cx="9458824" cy="3267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722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ABBA0F-8D05-4525-B367-69BCEF51480D}"/>
              </a:ext>
            </a:extLst>
          </p:cNvPr>
          <p:cNvSpPr/>
          <p:nvPr/>
        </p:nvSpPr>
        <p:spPr>
          <a:xfrm>
            <a:off x="348381" y="1060971"/>
            <a:ext cx="896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打开华为云官网（</a:t>
            </a:r>
            <a:r>
              <a:rPr lang="zh-CN" altLang="en-US" dirty="0">
                <a:hlinkClick r:id="rId2"/>
              </a:rPr>
              <a:t>https://www.huaweicloud.com/</a:t>
            </a:r>
            <a:r>
              <a:rPr lang="zh-CN" altLang="en-US" dirty="0"/>
              <a:t>），点击右上角“登录”按钮登录账号。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9720C7-DFA9-4E0A-9EB4-2DAD6157F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6" y="1956278"/>
            <a:ext cx="9787269" cy="3367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206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进入账号中心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ABBA0F-8D05-4525-B367-69BCEF51480D}"/>
              </a:ext>
            </a:extLst>
          </p:cNvPr>
          <p:cNvSpPr/>
          <p:nvPr/>
        </p:nvSpPr>
        <p:spPr>
          <a:xfrm>
            <a:off x="348381" y="1060971"/>
            <a:ext cx="542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登录后，点击右上角“账号中心”按钮进入账号中心。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94886D-3AF1-4A72-9E9C-495952809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5" y="2024743"/>
            <a:ext cx="9565205" cy="33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8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实名认证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A3C2E-AE21-46A2-81F2-552F70931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6" y="1570519"/>
            <a:ext cx="9564435" cy="4706007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F78230B7-5644-400D-81D1-3C08D0A46981}"/>
              </a:ext>
            </a:extLst>
          </p:cNvPr>
          <p:cNvSpPr/>
          <p:nvPr/>
        </p:nvSpPr>
        <p:spPr>
          <a:xfrm>
            <a:off x="348381" y="1060971"/>
            <a:ext cx="681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进入账号中心后，点击左侧“实名认证”，按照要求完成实名认证。</a:t>
            </a:r>
          </a:p>
        </p:txBody>
      </p:sp>
    </p:spTree>
    <p:extLst>
      <p:ext uri="{BB962C8B-B14F-4D97-AF65-F5344CB8AC3E}">
        <p14:creationId xmlns:p14="http://schemas.microsoft.com/office/powerpoint/2010/main" val="5706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报送账号名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A7E31F-E649-4465-BA65-7A093838D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81" y="2096358"/>
            <a:ext cx="9392961" cy="30198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0C7F83-E4F6-4688-8763-3C10DFDCF3D5}"/>
              </a:ext>
            </a:extLst>
          </p:cNvPr>
          <p:cNvSpPr/>
          <p:nvPr/>
        </p:nvSpPr>
        <p:spPr>
          <a:xfrm>
            <a:off x="348381" y="1060971"/>
            <a:ext cx="10229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将基本信息中的账号名通过</a:t>
            </a:r>
            <a:r>
              <a:rPr lang="en-US" altLang="zh-CN" dirty="0"/>
              <a:t>QQ</a:t>
            </a:r>
            <a:r>
              <a:rPr lang="zh-CN" altLang="en-US" dirty="0"/>
              <a:t>发送给</a:t>
            </a:r>
            <a:r>
              <a:rPr lang="zh-CN" altLang="en-US"/>
              <a:t>任课教师（注明自己的学号和姓名），</a:t>
            </a:r>
            <a:r>
              <a:rPr lang="zh-CN" altLang="en-US" dirty="0"/>
              <a:t>用于申请华为代金券。</a:t>
            </a:r>
          </a:p>
        </p:txBody>
      </p:sp>
    </p:spTree>
    <p:extLst>
      <p:ext uri="{BB962C8B-B14F-4D97-AF65-F5344CB8AC3E}">
        <p14:creationId xmlns:p14="http://schemas.microsoft.com/office/powerpoint/2010/main" val="22221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152</Words>
  <Application>Microsoft Office PowerPoint</Application>
  <PresentationFormat>宽屏</PresentationFormat>
  <Paragraphs>19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微软雅黑 Light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yanzhou</cp:lastModifiedBy>
  <cp:revision>38</cp:revision>
  <dcterms:created xsi:type="dcterms:W3CDTF">2020-04-13T08:38:55Z</dcterms:created>
  <dcterms:modified xsi:type="dcterms:W3CDTF">2021-09-08T00:47:37Z</dcterms:modified>
</cp:coreProperties>
</file>