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3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3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5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8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7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6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6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D411-EA49-443C-9067-5D8A717A5C5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1CEC-8886-4717-9548-F435D2B6B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04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F52ED411-EA49-443C-9067-5D8A717A5C57}" type="datetimeFigureOut">
              <a:rPr lang="ko-KR" altLang="en-US" smtClean="0"/>
              <a:pPr/>
              <a:t>2020-06-14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81281CEC-8886-4717-9548-F435D2B6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79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45181" y="2501982"/>
            <a:ext cx="4101638" cy="2387600"/>
          </a:xfrm>
        </p:spPr>
        <p:txBody>
          <a:bodyPr/>
          <a:lstStyle/>
          <a:p>
            <a:pPr algn="dist"/>
            <a:r>
              <a:rPr lang="en-US" altLang="ko-KR" dirty="0" smtClean="0"/>
              <a:t>Android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39" y="1377718"/>
            <a:ext cx="1974922" cy="23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6" y="732820"/>
            <a:ext cx="4581524" cy="1499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51" y="4638415"/>
            <a:ext cx="4992362" cy="17540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277" y="2171006"/>
            <a:ext cx="6070282" cy="19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725"/>
          <a:stretch/>
        </p:blipFill>
        <p:spPr>
          <a:xfrm>
            <a:off x="515315" y="332509"/>
            <a:ext cx="8236061" cy="61514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95549" y="1679170"/>
            <a:ext cx="1197034" cy="307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4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1590" y="3128211"/>
            <a:ext cx="829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구글에서 만든 스마트폰 </a:t>
            </a:r>
            <a:r>
              <a:rPr lang="ko-KR" altLang="en-US" sz="36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모바일 운영체제</a:t>
            </a:r>
            <a:endParaRPr lang="ko-KR" altLang="en-US" sz="36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6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84" y="320842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첫번째 시간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3964" y="2628899"/>
            <a:ext cx="1983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sz="5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497" y="2628899"/>
            <a:ext cx="2845468" cy="1216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4004" y="3844998"/>
            <a:ext cx="1164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String</a:t>
            </a:r>
          </a:p>
          <a:p>
            <a:pPr algn="ctr"/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메소드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〮</a:t>
            </a:r>
          </a:p>
          <a:p>
            <a:pPr algn="ctr"/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〮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05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84" y="320842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</a:t>
            </a:r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시간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980" y="1523999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설명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6484" y="2145908"/>
            <a:ext cx="1390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Intent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Toast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980" y="3809999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XmlCode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6484" y="4436371"/>
            <a:ext cx="1837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Button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</a:t>
            </a:r>
            <a:r>
              <a:rPr lang="en-US" altLang="ko-KR" sz="2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ditText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TextView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6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84" y="320842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마지막 시간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190"/>
          <a:stretch/>
        </p:blipFill>
        <p:spPr>
          <a:xfrm>
            <a:off x="1253160" y="1330741"/>
            <a:ext cx="2753575" cy="49096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31" y="3383542"/>
            <a:ext cx="931420" cy="9314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529" y="2573901"/>
            <a:ext cx="2053389" cy="2053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r="1638"/>
          <a:stretch/>
        </p:blipFill>
        <p:spPr>
          <a:xfrm>
            <a:off x="8488151" y="1330740"/>
            <a:ext cx="2675842" cy="49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배달의민족 도현</vt:lpstr>
      <vt:lpstr>Arial</vt:lpstr>
      <vt:lpstr>Office 테마</vt:lpstr>
      <vt:lpstr>Android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user</dc:creator>
  <cp:lastModifiedBy>user</cp:lastModifiedBy>
  <cp:revision>7</cp:revision>
  <dcterms:created xsi:type="dcterms:W3CDTF">2020-06-14T10:37:26Z</dcterms:created>
  <dcterms:modified xsi:type="dcterms:W3CDTF">2020-06-14T11:25:18Z</dcterms:modified>
</cp:coreProperties>
</file>