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dafa90f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dafa90f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1dafa90f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1dafa90f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dafa90fa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dafa90fa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dafa90fa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dafa90fa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야, 너도 iOS 할 수 있어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28341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iOS</a:t>
            </a:r>
            <a:r>
              <a:rPr lang="ko"/>
              <a:t>란?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-iOS</a:t>
            </a:r>
            <a:r>
              <a:rPr lang="ko"/>
              <a:t>는 아이폰, 아이패드, 애플워치 등을 위한 운영체제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-iOS는 macOS 기반으로 만들어짐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-iOS는 코코아, 코어 애니매이션 등 애플리케이션 프레임워크를 포함</a:t>
            </a:r>
            <a:endParaRPr sz="19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DDDDDD"/>
              </a:solidFill>
              <a:highlight>
                <a:srgbClr val="1F202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97" y="798888"/>
            <a:ext cx="6184401" cy="35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Swift</a:t>
            </a:r>
            <a:r>
              <a:rPr lang="ko"/>
              <a:t>는...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</a:t>
            </a:r>
            <a:r>
              <a:rPr lang="ko"/>
              <a:t>형, 객체지향 프로그래밍 패러다임을 기반으로 함수형, 프로토콜 지향 프로토콜 프로그래밍 패러다임을 지향한다.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 일단 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25" y="201412"/>
            <a:ext cx="837550" cy="8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