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7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6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F52ED411-EA49-443C-9067-5D8A717A5C57}" type="datetimeFigureOut">
              <a:rPr lang="ko-KR" altLang="en-US" smtClean="0"/>
              <a:pPr/>
              <a:t>2020-06-22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81281CEC-8886-4717-9548-F435D2B6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D%94%84%EB%A1%9C%EA%B7%B8%EB%9E%A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45181" y="2501982"/>
            <a:ext cx="4101638" cy="2387600"/>
          </a:xfrm>
        </p:spPr>
        <p:txBody>
          <a:bodyPr/>
          <a:lstStyle/>
          <a:p>
            <a:pPr algn="dist"/>
            <a:r>
              <a:rPr lang="en-US" altLang="ko-KR" dirty="0" smtClean="0"/>
              <a:t>Android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39" y="1377718"/>
            <a:ext cx="1974922" cy="23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</a:t>
            </a:r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78" y="2220277"/>
            <a:ext cx="7189248" cy="314974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854634" y="2676698"/>
            <a:ext cx="3973482" cy="548640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821680" y="4023360"/>
            <a:ext cx="3006436" cy="548640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0254" y="27636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10254" y="4110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774" y="2460567"/>
            <a:ext cx="3408218" cy="980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7774" y="3795149"/>
            <a:ext cx="4380808" cy="98090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0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" y="1322501"/>
            <a:ext cx="7734834" cy="46377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4029" y="1712422"/>
            <a:ext cx="4804756" cy="1130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049107" y="2153134"/>
            <a:ext cx="2749755" cy="548640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89297" y="2011956"/>
            <a:ext cx="3225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클래스안에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있는 함수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1170" y="4142525"/>
            <a:ext cx="326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Public?</a:t>
            </a:r>
          </a:p>
          <a:p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메소드나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클래스 접근을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제어하는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접근제어자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중 하나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지금은 몰라도 돼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ㅎㅎ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8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0120" y="3122231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안드로이드 스튜디오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1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8267" cy="69627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189" y="374074"/>
            <a:ext cx="1920240" cy="3549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5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4304" y="1246909"/>
            <a:ext cx="307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설정 및 자바 </a:t>
            </a:r>
            <a:r>
              <a:rPr lang="ko-KR" altLang="en-US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패키지명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정의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73" t="5133" r="82069" b="47590"/>
          <a:stretch/>
        </p:blipFill>
        <p:spPr>
          <a:xfrm>
            <a:off x="432260" y="640078"/>
            <a:ext cx="3549536" cy="55339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4524" y="3266902"/>
            <a:ext cx="906087" cy="257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4524" y="4164676"/>
            <a:ext cx="1903614" cy="4738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4060" y="3224157"/>
            <a:ext cx="264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파일이 모여있는 폴더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2713" y="1404851"/>
            <a:ext cx="1845425" cy="3241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4060" y="4164676"/>
            <a:ext cx="3978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 버전 설정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최상위 파일 설정 재정의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7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8267" cy="69627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17273" y="307572"/>
            <a:ext cx="1047404" cy="33250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315854" y="797836"/>
            <a:ext cx="1215506" cy="2372084"/>
          </a:xfrm>
          <a:custGeom>
            <a:avLst/>
            <a:gdLst>
              <a:gd name="connsiteX0" fmla="*/ 0 w 1163612"/>
              <a:gd name="connsiteY0" fmla="*/ 0 h 2001520"/>
              <a:gd name="connsiteX1" fmla="*/ 287081 w 1163612"/>
              <a:gd name="connsiteY1" fmla="*/ 0 h 2001520"/>
              <a:gd name="connsiteX2" fmla="*/ 287081 w 1163612"/>
              <a:gd name="connsiteY2" fmla="*/ 1639917 h 2001520"/>
              <a:gd name="connsiteX3" fmla="*/ 889292 w 1163612"/>
              <a:gd name="connsiteY3" fmla="*/ 1639917 h 2001520"/>
              <a:gd name="connsiteX4" fmla="*/ 889292 w 1163612"/>
              <a:gd name="connsiteY4" fmla="*/ 1452880 h 2001520"/>
              <a:gd name="connsiteX5" fmla="*/ 1163612 w 1163612"/>
              <a:gd name="connsiteY5" fmla="*/ 1727200 h 2001520"/>
              <a:gd name="connsiteX6" fmla="*/ 889292 w 1163612"/>
              <a:gd name="connsiteY6" fmla="*/ 2001520 h 2001520"/>
              <a:gd name="connsiteX7" fmla="*/ 889292 w 1163612"/>
              <a:gd name="connsiteY7" fmla="*/ 1814483 h 2001520"/>
              <a:gd name="connsiteX8" fmla="*/ 287081 w 1163612"/>
              <a:gd name="connsiteY8" fmla="*/ 1814483 h 2001520"/>
              <a:gd name="connsiteX9" fmla="*/ 287081 w 1163612"/>
              <a:gd name="connsiteY9" fmla="*/ 1818640 h 2001520"/>
              <a:gd name="connsiteX10" fmla="*/ 0 w 1163612"/>
              <a:gd name="connsiteY10" fmla="*/ 181864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3612" h="2001520">
                <a:moveTo>
                  <a:pt x="0" y="0"/>
                </a:moveTo>
                <a:lnTo>
                  <a:pt x="287081" y="0"/>
                </a:lnTo>
                <a:lnTo>
                  <a:pt x="287081" y="1639917"/>
                </a:lnTo>
                <a:lnTo>
                  <a:pt x="889292" y="1639917"/>
                </a:lnTo>
                <a:lnTo>
                  <a:pt x="889292" y="1452880"/>
                </a:lnTo>
                <a:lnTo>
                  <a:pt x="1163612" y="1727200"/>
                </a:lnTo>
                <a:lnTo>
                  <a:pt x="889292" y="2001520"/>
                </a:lnTo>
                <a:lnTo>
                  <a:pt x="889292" y="1814483"/>
                </a:lnTo>
                <a:lnTo>
                  <a:pt x="287081" y="1814483"/>
                </a:lnTo>
                <a:lnTo>
                  <a:pt x="287081" y="1818640"/>
                </a:lnTo>
                <a:lnTo>
                  <a:pt x="0" y="181864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2640" y="2661920"/>
            <a:ext cx="437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Activity_main.xml?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MainActivity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화면을 나타내는 파일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화면을 구성하거나 꾸미는 역할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8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2"/>
            <a:ext cx="12378267" cy="69627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13512" y="1059412"/>
            <a:ext cx="3060007" cy="10233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1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8460" t="14379" r="46821" b="70628"/>
          <a:stretch/>
        </p:blipFill>
        <p:spPr>
          <a:xfrm>
            <a:off x="408879" y="1283782"/>
            <a:ext cx="6503145" cy="23026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3709" y="1417783"/>
            <a:ext cx="3883891" cy="461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7454" y="2013602"/>
            <a:ext cx="5574146" cy="123759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15280" y="1374372"/>
            <a:ext cx="1496744" cy="548640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96174" y="3398796"/>
            <a:ext cx="1163612" cy="2494004"/>
          </a:xfrm>
          <a:custGeom>
            <a:avLst/>
            <a:gdLst>
              <a:gd name="connsiteX0" fmla="*/ 0 w 1163612"/>
              <a:gd name="connsiteY0" fmla="*/ 0 h 2001520"/>
              <a:gd name="connsiteX1" fmla="*/ 287081 w 1163612"/>
              <a:gd name="connsiteY1" fmla="*/ 0 h 2001520"/>
              <a:gd name="connsiteX2" fmla="*/ 287081 w 1163612"/>
              <a:gd name="connsiteY2" fmla="*/ 1639917 h 2001520"/>
              <a:gd name="connsiteX3" fmla="*/ 889292 w 1163612"/>
              <a:gd name="connsiteY3" fmla="*/ 1639917 h 2001520"/>
              <a:gd name="connsiteX4" fmla="*/ 889292 w 1163612"/>
              <a:gd name="connsiteY4" fmla="*/ 1452880 h 2001520"/>
              <a:gd name="connsiteX5" fmla="*/ 1163612 w 1163612"/>
              <a:gd name="connsiteY5" fmla="*/ 1727200 h 2001520"/>
              <a:gd name="connsiteX6" fmla="*/ 889292 w 1163612"/>
              <a:gd name="connsiteY6" fmla="*/ 2001520 h 2001520"/>
              <a:gd name="connsiteX7" fmla="*/ 889292 w 1163612"/>
              <a:gd name="connsiteY7" fmla="*/ 1814483 h 2001520"/>
              <a:gd name="connsiteX8" fmla="*/ 287081 w 1163612"/>
              <a:gd name="connsiteY8" fmla="*/ 1814483 h 2001520"/>
              <a:gd name="connsiteX9" fmla="*/ 287081 w 1163612"/>
              <a:gd name="connsiteY9" fmla="*/ 1818640 h 2001520"/>
              <a:gd name="connsiteX10" fmla="*/ 0 w 1163612"/>
              <a:gd name="connsiteY10" fmla="*/ 181864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3612" h="2001520">
                <a:moveTo>
                  <a:pt x="0" y="0"/>
                </a:moveTo>
                <a:lnTo>
                  <a:pt x="287081" y="0"/>
                </a:lnTo>
                <a:lnTo>
                  <a:pt x="287081" y="1639917"/>
                </a:lnTo>
                <a:lnTo>
                  <a:pt x="889292" y="1639917"/>
                </a:lnTo>
                <a:lnTo>
                  <a:pt x="889292" y="1452880"/>
                </a:lnTo>
                <a:lnTo>
                  <a:pt x="1163612" y="1727200"/>
                </a:lnTo>
                <a:lnTo>
                  <a:pt x="889292" y="2001520"/>
                </a:lnTo>
                <a:lnTo>
                  <a:pt x="889292" y="1814483"/>
                </a:lnTo>
                <a:lnTo>
                  <a:pt x="287081" y="1814483"/>
                </a:lnTo>
                <a:lnTo>
                  <a:pt x="287081" y="1818640"/>
                </a:lnTo>
                <a:lnTo>
                  <a:pt x="0" y="181864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6430" y="1332883"/>
            <a:ext cx="5069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액티비티를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상속 받은 </a:t>
            </a:r>
            <a:r>
              <a:rPr lang="en-US" altLang="ko-KR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MainActivity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AppCompatActivity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Activity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상속받은 클래스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0469" y="5339695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액티비티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생성시 자동으로 호출되는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884" y="320842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생성시 </a:t>
            </a:r>
            <a:r>
              <a:rPr lang="ko-KR" altLang="en-US" sz="2400" dirty="0" err="1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자바코드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1813" y="2631333"/>
            <a:ext cx="3476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Activity?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사용자에게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있는 화면을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제공하는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컴포넌트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쉽게 말해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화면을 꾸미고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액티비티는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화면을 만들고 제공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7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960" y="2286000"/>
            <a:ext cx="424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9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6" y="732820"/>
            <a:ext cx="4581524" cy="1499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51" y="4638415"/>
            <a:ext cx="4992362" cy="17540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77" y="2171006"/>
            <a:ext cx="6070282" cy="19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725"/>
          <a:stretch/>
        </p:blipFill>
        <p:spPr>
          <a:xfrm>
            <a:off x="515315" y="332509"/>
            <a:ext cx="8236061" cy="6151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95549" y="1679170"/>
            <a:ext cx="1197034" cy="307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4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1590" y="3128211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구글에서 만든 스마트폰 </a:t>
            </a:r>
            <a:r>
              <a:rPr lang="ko-KR" altLang="en-US" sz="36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 운영체제</a:t>
            </a:r>
            <a:endParaRPr lang="ko-KR" altLang="en-US" sz="36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6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첫번째 시간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3964" y="2628899"/>
            <a:ext cx="1983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97" y="2628899"/>
            <a:ext cx="2845468" cy="1216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4004" y="3844998"/>
            <a:ext cx="1164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String</a:t>
            </a:r>
          </a:p>
          <a:p>
            <a:pPr algn="ctr"/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〮</a:t>
            </a:r>
          </a:p>
          <a:p>
            <a:pPr algn="ctr"/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〮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0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831365"/>
            <a:ext cx="9873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Object-Oriented Programming (OOP)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 tooltip="프로그램"/>
              </a:rPr>
              <a:t>프로그램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 설계방법론이자 개념의 일종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프로그램을 단순히 데이터와 처리 방법으로 나누는 것이 아니라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프로그램을 수많은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기본 단위로 나누고 이 객체들의 상호작용으로 서술하는 방식이다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객체란 하나의 역할을 수행하는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메소드와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)'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묶음으로 봐야 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5400000">
            <a:off x="5318892" y="4185235"/>
            <a:ext cx="912375" cy="548640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4002" y="5310554"/>
            <a:ext cx="668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코드나 기능을 객체로 만드는 것을 지향하는 프로그래밍 기법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9360" y="5852160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나중에 설명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1120" y="3761821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위키백과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1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4664" y="52944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077" y="529805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02" y="3009646"/>
            <a:ext cx="3329986" cy="8244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0" y="3056363"/>
            <a:ext cx="3550468" cy="7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22" y="3158797"/>
            <a:ext cx="3569023" cy="5261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6884" y="320842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4664" y="52944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077" y="529805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78" y="3158797"/>
            <a:ext cx="3402833" cy="5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</a:t>
            </a:r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8" y="1420090"/>
            <a:ext cx="3532909" cy="3532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18" y="1832750"/>
            <a:ext cx="4058352" cy="2707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4280" y="5221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6628" y="5221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4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150</Words>
  <Application>Microsoft Office PowerPoint</Application>
  <PresentationFormat>와이드스크린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배달의민족 도현</vt:lpstr>
      <vt:lpstr>Arial</vt:lpstr>
      <vt:lpstr>Office 테마</vt:lpstr>
      <vt:lpstr>Android</vt:lpstr>
      <vt:lpstr>PowerPoint 프레젠테이션</vt:lpstr>
      <vt:lpstr>PowerPoint 프레젠테이션</vt:lpstr>
      <vt:lpstr>PowerPoint 프레젠테이션</vt:lpstr>
      <vt:lpstr>PowerPoint 프레젠테이션</vt:lpstr>
      <vt:lpstr>객체지향이란?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user</dc:creator>
  <cp:lastModifiedBy>user</cp:lastModifiedBy>
  <cp:revision>8</cp:revision>
  <dcterms:created xsi:type="dcterms:W3CDTF">2020-06-14T10:37:26Z</dcterms:created>
  <dcterms:modified xsi:type="dcterms:W3CDTF">2020-06-22T09:06:06Z</dcterms:modified>
</cp:coreProperties>
</file>