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68" r:id="rId4"/>
  </p:sldMasterIdLst>
  <p:notesMasterIdLst>
    <p:notesMasterId r:id="rId36"/>
  </p:notesMasterIdLst>
  <p:sldIdLst>
    <p:sldId id="256" r:id="rId5"/>
    <p:sldId id="257" r:id="rId6"/>
    <p:sldId id="259" r:id="rId7"/>
    <p:sldId id="260" r:id="rId8"/>
    <p:sldId id="261" r:id="rId9"/>
    <p:sldId id="273" r:id="rId10"/>
    <p:sldId id="262" r:id="rId11"/>
    <p:sldId id="263" r:id="rId12"/>
    <p:sldId id="264" r:id="rId13"/>
    <p:sldId id="265" r:id="rId14"/>
    <p:sldId id="266" r:id="rId15"/>
    <p:sldId id="293" r:id="rId16"/>
    <p:sldId id="268" r:id="rId17"/>
    <p:sldId id="269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9" r:id="rId26"/>
    <p:sldId id="286" r:id="rId27"/>
    <p:sldId id="290" r:id="rId28"/>
    <p:sldId id="282" r:id="rId29"/>
    <p:sldId id="292" r:id="rId30"/>
    <p:sldId id="285" r:id="rId31"/>
    <p:sldId id="283" r:id="rId32"/>
    <p:sldId id="287" r:id="rId33"/>
    <p:sldId id="295" r:id="rId34"/>
    <p:sldId id="28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222A3-DF53-4C2B-A3DC-B91EF7D5ED64}" v="3529" dt="2024-04-25T11:47:28.193"/>
    <p1510:client id="{81926780-B6AD-4C11-9702-88A57AC3B3FC}" v="2991" vWet="2993" dt="2024-04-25T09:43:05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ed Aymene Belmouloud" userId="S::khaled-aymene.belmouloud@universite-paris-saclay.fr::e7a26426-edcb-452e-91c1-99072d577b82" providerId="AD" clId="Web-{055B076E-97C3-BB40-2C55-EC2DB9A74EB7}"/>
    <pc:docChg chg="modSld">
      <pc:chgData name="Khaled Aymene Belmouloud" userId="S::khaled-aymene.belmouloud@universite-paris-saclay.fr::e7a26426-edcb-452e-91c1-99072d577b82" providerId="AD" clId="Web-{055B076E-97C3-BB40-2C55-EC2DB9A74EB7}" dt="2024-04-23T19:52:16.126" v="2" actId="1076"/>
      <pc:docMkLst>
        <pc:docMk/>
      </pc:docMkLst>
      <pc:sldChg chg="modSp">
        <pc:chgData name="Khaled Aymene Belmouloud" userId="S::khaled-aymene.belmouloud@universite-paris-saclay.fr::e7a26426-edcb-452e-91c1-99072d577b82" providerId="AD" clId="Web-{055B076E-97C3-BB40-2C55-EC2DB9A74EB7}" dt="2024-04-23T19:50:50.542" v="1" actId="1076"/>
        <pc:sldMkLst>
          <pc:docMk/>
          <pc:sldMk cId="2229865773" sldId="262"/>
        </pc:sldMkLst>
        <pc:picChg chg="mod">
          <ac:chgData name="Khaled Aymene Belmouloud" userId="S::khaled-aymene.belmouloud@universite-paris-saclay.fr::e7a26426-edcb-452e-91c1-99072d577b82" providerId="AD" clId="Web-{055B076E-97C3-BB40-2C55-EC2DB9A74EB7}" dt="2024-04-23T19:50:50.542" v="1" actId="1076"/>
          <ac:picMkLst>
            <pc:docMk/>
            <pc:sldMk cId="2229865773" sldId="262"/>
            <ac:picMk id="13" creationId="{C577C77C-5FAA-F11B-FE81-5AD687645F23}"/>
          </ac:picMkLst>
        </pc:picChg>
      </pc:sldChg>
      <pc:sldChg chg="modSp">
        <pc:chgData name="Khaled Aymene Belmouloud" userId="S::khaled-aymene.belmouloud@universite-paris-saclay.fr::e7a26426-edcb-452e-91c1-99072d577b82" providerId="AD" clId="Web-{055B076E-97C3-BB40-2C55-EC2DB9A74EB7}" dt="2024-04-23T19:52:16.126" v="2" actId="1076"/>
        <pc:sldMkLst>
          <pc:docMk/>
          <pc:sldMk cId="988455121" sldId="263"/>
        </pc:sldMkLst>
        <pc:picChg chg="mod">
          <ac:chgData name="Khaled Aymene Belmouloud" userId="S::khaled-aymene.belmouloud@universite-paris-saclay.fr::e7a26426-edcb-452e-91c1-99072d577b82" providerId="AD" clId="Web-{055B076E-97C3-BB40-2C55-EC2DB9A74EB7}" dt="2024-04-23T19:52:16.126" v="2" actId="1076"/>
          <ac:picMkLst>
            <pc:docMk/>
            <pc:sldMk cId="988455121" sldId="263"/>
            <ac:picMk id="10" creationId="{28148D63-B171-4F04-7DB3-EB603687613E}"/>
          </ac:picMkLst>
        </pc:picChg>
      </pc:sldChg>
    </pc:docChg>
  </pc:docChgLst>
  <pc:docChgLst>
    <pc:chgData name="Khaled Aymene Belmouloud" userId="e7a26426-edcb-452e-91c1-99072d577b82" providerId="ADAL" clId="{81926780-B6AD-4C11-9702-88A57AC3B3FC}"/>
    <pc:docChg chg="undo custSel addSld delSld modSld">
      <pc:chgData name="Khaled Aymene Belmouloud" userId="e7a26426-edcb-452e-91c1-99072d577b82" providerId="ADAL" clId="{81926780-B6AD-4C11-9702-88A57AC3B3FC}" dt="2024-04-25T09:41:33.817" v="6432" actId="1076"/>
      <pc:docMkLst>
        <pc:docMk/>
      </pc:docMkLst>
      <pc:sldChg chg="addSp delSp modSp mod">
        <pc:chgData name="Khaled Aymene Belmouloud" userId="e7a26426-edcb-452e-91c1-99072d577b82" providerId="ADAL" clId="{81926780-B6AD-4C11-9702-88A57AC3B3FC}" dt="2024-04-24T22:40:07.447" v="6427" actId="20577"/>
        <pc:sldMkLst>
          <pc:docMk/>
          <pc:sldMk cId="3513285094" sldId="256"/>
        </pc:sldMkLst>
        <pc:spChg chg="mod">
          <ac:chgData name="Khaled Aymene Belmouloud" userId="e7a26426-edcb-452e-91c1-99072d577b82" providerId="ADAL" clId="{81926780-B6AD-4C11-9702-88A57AC3B3FC}" dt="2024-04-24T22:40:07.447" v="6427" actId="20577"/>
          <ac:spMkLst>
            <pc:docMk/>
            <pc:sldMk cId="3513285094" sldId="256"/>
            <ac:spMk id="2" creationId="{F6EA0461-E0A5-E13D-0483-82F48A3A28A0}"/>
          </ac:spMkLst>
        </pc:spChg>
        <pc:spChg chg="del mod">
          <ac:chgData name="Khaled Aymene Belmouloud" userId="e7a26426-edcb-452e-91c1-99072d577b82" providerId="ADAL" clId="{81926780-B6AD-4C11-9702-88A57AC3B3FC}" dt="2024-04-22T21:52:12.492" v="421" actId="478"/>
          <ac:spMkLst>
            <pc:docMk/>
            <pc:sldMk cId="3513285094" sldId="256"/>
            <ac:spMk id="3" creationId="{2B448EA0-3B41-D438-07E2-AA9EF880EA7F}"/>
          </ac:spMkLst>
        </pc:spChg>
        <pc:spChg chg="add mod">
          <ac:chgData name="Khaled Aymene Belmouloud" userId="e7a26426-edcb-452e-91c1-99072d577b82" providerId="ADAL" clId="{81926780-B6AD-4C11-9702-88A57AC3B3FC}" dt="2024-04-22T21:51:54.460" v="416" actId="1076"/>
          <ac:spMkLst>
            <pc:docMk/>
            <pc:sldMk cId="3513285094" sldId="256"/>
            <ac:spMk id="6" creationId="{5BF1DF7B-1F0C-D537-082F-B05F2DB73B2B}"/>
          </ac:spMkLst>
        </pc:spChg>
        <pc:spChg chg="add mod">
          <ac:chgData name="Khaled Aymene Belmouloud" userId="e7a26426-edcb-452e-91c1-99072d577b82" providerId="ADAL" clId="{81926780-B6AD-4C11-9702-88A57AC3B3FC}" dt="2024-04-22T22:30:26.616" v="1166" actId="1076"/>
          <ac:spMkLst>
            <pc:docMk/>
            <pc:sldMk cId="3513285094" sldId="256"/>
            <ac:spMk id="7" creationId="{9CC8403E-F7E0-55A0-CF60-C5F6CB83FDD2}"/>
          </ac:spMkLst>
        </pc:spChg>
        <pc:spChg chg="add del mod">
          <ac:chgData name="Khaled Aymene Belmouloud" userId="e7a26426-edcb-452e-91c1-99072d577b82" providerId="ADAL" clId="{81926780-B6AD-4C11-9702-88A57AC3B3FC}" dt="2024-04-22T21:52:14.931" v="422" actId="478"/>
          <ac:spMkLst>
            <pc:docMk/>
            <pc:sldMk cId="3513285094" sldId="256"/>
            <ac:spMk id="9" creationId="{2DAD421A-58D1-BC54-3B57-5406C19186EB}"/>
          </ac:spMkLst>
        </pc:spChg>
        <pc:spChg chg="add del mod">
          <ac:chgData name="Khaled Aymene Belmouloud" userId="e7a26426-edcb-452e-91c1-99072d577b82" providerId="ADAL" clId="{81926780-B6AD-4C11-9702-88A57AC3B3FC}" dt="2024-04-22T21:52:37.758" v="427"/>
          <ac:spMkLst>
            <pc:docMk/>
            <pc:sldMk cId="3513285094" sldId="256"/>
            <ac:spMk id="10" creationId="{ACA143DA-5ABC-67FA-099B-F03915144D1F}"/>
          </ac:spMkLst>
        </pc:spChg>
        <pc:spChg chg="add mod">
          <ac:chgData name="Khaled Aymene Belmouloud" userId="e7a26426-edcb-452e-91c1-99072d577b82" providerId="ADAL" clId="{81926780-B6AD-4C11-9702-88A57AC3B3FC}" dt="2024-04-22T22:29:50.609" v="1164"/>
          <ac:spMkLst>
            <pc:docMk/>
            <pc:sldMk cId="3513285094" sldId="256"/>
            <ac:spMk id="11" creationId="{D4DA98CA-8B61-413A-216E-CCE9CD7C6726}"/>
          </ac:spMkLst>
        </pc:spChg>
        <pc:spChg chg="add mod">
          <ac:chgData name="Khaled Aymene Belmouloud" userId="e7a26426-edcb-452e-91c1-99072d577b82" providerId="ADAL" clId="{81926780-B6AD-4C11-9702-88A57AC3B3FC}" dt="2024-04-23T00:10:12.356" v="2198" actId="20577"/>
          <ac:spMkLst>
            <pc:docMk/>
            <pc:sldMk cId="3513285094" sldId="256"/>
            <ac:spMk id="12" creationId="{8C7D5349-44C2-95C7-5C9A-FA23499885DC}"/>
          </ac:spMkLst>
        </pc:spChg>
        <pc:spChg chg="add mod">
          <ac:chgData name="Khaled Aymene Belmouloud" userId="e7a26426-edcb-452e-91c1-99072d577b82" providerId="ADAL" clId="{81926780-B6AD-4C11-9702-88A57AC3B3FC}" dt="2024-04-22T22:00:59.150" v="734" actId="113"/>
          <ac:spMkLst>
            <pc:docMk/>
            <pc:sldMk cId="3513285094" sldId="256"/>
            <ac:spMk id="13" creationId="{DDEA8B60-258E-489B-0532-A58EDB9EEE69}"/>
          </ac:spMkLst>
        </pc:spChg>
        <pc:picChg chg="add mod">
          <ac:chgData name="Khaled Aymene Belmouloud" userId="e7a26426-edcb-452e-91c1-99072d577b82" providerId="ADAL" clId="{81926780-B6AD-4C11-9702-88A57AC3B3FC}" dt="2024-04-22T21:45:08.908" v="158" actId="1076"/>
          <ac:picMkLst>
            <pc:docMk/>
            <pc:sldMk cId="3513285094" sldId="256"/>
            <ac:picMk id="5" creationId="{B4199FBD-9C22-B604-16AD-C4016C056A3E}"/>
          </ac:picMkLst>
        </pc:picChg>
        <pc:cxnChg chg="add mod">
          <ac:chgData name="Khaled Aymene Belmouloud" userId="e7a26426-edcb-452e-91c1-99072d577b82" providerId="ADAL" clId="{81926780-B6AD-4C11-9702-88A57AC3B3FC}" dt="2024-04-22T22:00:12.620" v="723" actId="14100"/>
          <ac:cxnSpMkLst>
            <pc:docMk/>
            <pc:sldMk cId="3513285094" sldId="256"/>
            <ac:cxnSpMk id="15" creationId="{C67B35F0-34AD-C1D6-8DE3-FEF7C1DAE0F4}"/>
          </ac:cxnSpMkLst>
        </pc:cxnChg>
        <pc:cxnChg chg="add mod">
          <ac:chgData name="Khaled Aymene Belmouloud" userId="e7a26426-edcb-452e-91c1-99072d577b82" providerId="ADAL" clId="{81926780-B6AD-4C11-9702-88A57AC3B3FC}" dt="2024-04-22T22:00:42.781" v="731" actId="1036"/>
          <ac:cxnSpMkLst>
            <pc:docMk/>
            <pc:sldMk cId="3513285094" sldId="256"/>
            <ac:cxnSpMk id="18" creationId="{65FCFAF1-5476-BE7B-F551-2A889575469C}"/>
          </ac:cxnSpMkLst>
        </pc:cxnChg>
      </pc:sldChg>
      <pc:sldChg chg="addSp modSp new mod">
        <pc:chgData name="Khaled Aymene Belmouloud" userId="e7a26426-edcb-452e-91c1-99072d577b82" providerId="ADAL" clId="{81926780-B6AD-4C11-9702-88A57AC3B3FC}" dt="2024-04-22T22:46:57.817" v="1210" actId="14100"/>
        <pc:sldMkLst>
          <pc:docMk/>
          <pc:sldMk cId="3367241866" sldId="257"/>
        </pc:sldMkLst>
        <pc:spChg chg="mod">
          <ac:chgData name="Khaled Aymene Belmouloud" userId="e7a26426-edcb-452e-91c1-99072d577b82" providerId="ADAL" clId="{81926780-B6AD-4C11-9702-88A57AC3B3FC}" dt="2024-04-22T22:25:26.221" v="1136" actId="1076"/>
          <ac:spMkLst>
            <pc:docMk/>
            <pc:sldMk cId="3367241866" sldId="257"/>
            <ac:spMk id="2" creationId="{C0784DDC-3303-D01A-5F13-DF7A5CB3615A}"/>
          </ac:spMkLst>
        </pc:spChg>
        <pc:spChg chg="mod">
          <ac:chgData name="Khaled Aymene Belmouloud" userId="e7a26426-edcb-452e-91c1-99072d577b82" providerId="ADAL" clId="{81926780-B6AD-4C11-9702-88A57AC3B3FC}" dt="2024-04-22T22:46:57.817" v="1210" actId="14100"/>
          <ac:spMkLst>
            <pc:docMk/>
            <pc:sldMk cId="3367241866" sldId="257"/>
            <ac:spMk id="3" creationId="{1E31CC51-2C70-C9C9-28A4-EF40E9C9D626}"/>
          </ac:spMkLst>
        </pc:spChg>
        <pc:picChg chg="add mod">
          <ac:chgData name="Khaled Aymene Belmouloud" userId="e7a26426-edcb-452e-91c1-99072d577b82" providerId="ADAL" clId="{81926780-B6AD-4C11-9702-88A57AC3B3FC}" dt="2024-04-22T22:27:55.884" v="1155" actId="1076"/>
          <ac:picMkLst>
            <pc:docMk/>
            <pc:sldMk cId="3367241866" sldId="257"/>
            <ac:picMk id="5" creationId="{5304191F-0FB7-3C49-1E3A-F3BC392FFF09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2T23:06:15.681" v="1633" actId="1076"/>
        <pc:sldMkLst>
          <pc:docMk/>
          <pc:sldMk cId="446381358" sldId="258"/>
        </pc:sldMkLst>
        <pc:spChg chg="mod">
          <ac:chgData name="Khaled Aymene Belmouloud" userId="e7a26426-edcb-452e-91c1-99072d577b82" providerId="ADAL" clId="{81926780-B6AD-4C11-9702-88A57AC3B3FC}" dt="2024-04-22T22:55:06.178" v="1392" actId="33524"/>
          <ac:spMkLst>
            <pc:docMk/>
            <pc:sldMk cId="446381358" sldId="258"/>
            <ac:spMk id="2" creationId="{21709DCF-4F2F-0961-F736-04392270CBA5}"/>
          </ac:spMkLst>
        </pc:spChg>
        <pc:spChg chg="mod">
          <ac:chgData name="Khaled Aymene Belmouloud" userId="e7a26426-edcb-452e-91c1-99072d577b82" providerId="ADAL" clId="{81926780-B6AD-4C11-9702-88A57AC3B3FC}" dt="2024-04-22T23:04:52.578" v="1623" actId="1076"/>
          <ac:spMkLst>
            <pc:docMk/>
            <pc:sldMk cId="446381358" sldId="258"/>
            <ac:spMk id="3" creationId="{BC19C4E3-6EE8-38C2-2746-C9319F841EC7}"/>
          </ac:spMkLst>
        </pc:spChg>
        <pc:spChg chg="add del mod">
          <ac:chgData name="Khaled Aymene Belmouloud" userId="e7a26426-edcb-452e-91c1-99072d577b82" providerId="ADAL" clId="{81926780-B6AD-4C11-9702-88A57AC3B3FC}" dt="2024-04-22T23:04:35.047" v="1619"/>
          <ac:spMkLst>
            <pc:docMk/>
            <pc:sldMk cId="446381358" sldId="258"/>
            <ac:spMk id="4" creationId="{8683E7D4-C165-1769-4212-67E44548D32D}"/>
          </ac:spMkLst>
        </pc:spChg>
        <pc:spChg chg="add mod">
          <ac:chgData name="Khaled Aymene Belmouloud" userId="e7a26426-edcb-452e-91c1-99072d577b82" providerId="ADAL" clId="{81926780-B6AD-4C11-9702-88A57AC3B3FC}" dt="2024-04-22T23:04:13.551" v="1609"/>
          <ac:spMkLst>
            <pc:docMk/>
            <pc:sldMk cId="446381358" sldId="258"/>
            <ac:spMk id="5" creationId="{FC0944EC-8052-58BB-24FD-F9BDBF550454}"/>
          </ac:spMkLst>
        </pc:spChg>
        <pc:spChg chg="add mod">
          <ac:chgData name="Khaled Aymene Belmouloud" userId="e7a26426-edcb-452e-91c1-99072d577b82" providerId="ADAL" clId="{81926780-B6AD-4C11-9702-88A57AC3B3FC}" dt="2024-04-22T23:04:11.609" v="1607"/>
          <ac:spMkLst>
            <pc:docMk/>
            <pc:sldMk cId="446381358" sldId="258"/>
            <ac:spMk id="6" creationId="{F8BEDC80-BCAA-14EC-D5A2-DFA23C861BAE}"/>
          </ac:spMkLst>
        </pc:spChg>
        <pc:spChg chg="add mod">
          <ac:chgData name="Khaled Aymene Belmouloud" userId="e7a26426-edcb-452e-91c1-99072d577b82" providerId="ADAL" clId="{81926780-B6AD-4C11-9702-88A57AC3B3FC}" dt="2024-04-22T23:06:11.064" v="1632" actId="20577"/>
          <ac:spMkLst>
            <pc:docMk/>
            <pc:sldMk cId="446381358" sldId="258"/>
            <ac:spMk id="7" creationId="{B2EA7A08-7CEE-059E-B438-A3C248A09E26}"/>
          </ac:spMkLst>
        </pc:spChg>
        <pc:spChg chg="add mod">
          <ac:chgData name="Khaled Aymene Belmouloud" userId="e7a26426-edcb-452e-91c1-99072d577b82" providerId="ADAL" clId="{81926780-B6AD-4C11-9702-88A57AC3B3FC}" dt="2024-04-22T23:06:15.681" v="1633" actId="1076"/>
          <ac:spMkLst>
            <pc:docMk/>
            <pc:sldMk cId="446381358" sldId="258"/>
            <ac:spMk id="8" creationId="{3475D299-C40F-B7B5-7F56-E239360BED53}"/>
          </ac:spMkLst>
        </pc:spChg>
      </pc:sldChg>
      <pc:sldChg chg="addSp delSp modSp new mod">
        <pc:chgData name="Khaled Aymene Belmouloud" userId="e7a26426-edcb-452e-91c1-99072d577b82" providerId="ADAL" clId="{81926780-B6AD-4C11-9702-88A57AC3B3FC}" dt="2024-04-25T09:41:33.817" v="6432" actId="1076"/>
        <pc:sldMkLst>
          <pc:docMk/>
          <pc:sldMk cId="804183873" sldId="259"/>
        </pc:sldMkLst>
        <pc:spChg chg="del mod">
          <ac:chgData name="Khaled Aymene Belmouloud" userId="e7a26426-edcb-452e-91c1-99072d577b82" providerId="ADAL" clId="{81926780-B6AD-4C11-9702-88A57AC3B3FC}" dt="2024-04-22T23:06:35.372" v="1636" actId="478"/>
          <ac:spMkLst>
            <pc:docMk/>
            <pc:sldMk cId="804183873" sldId="259"/>
            <ac:spMk id="2" creationId="{F59ACAB8-ED3B-CB47-95E4-DE6775CA6D29}"/>
          </ac:spMkLst>
        </pc:spChg>
        <pc:spChg chg="del">
          <ac:chgData name="Khaled Aymene Belmouloud" userId="e7a26426-edcb-452e-91c1-99072d577b82" providerId="ADAL" clId="{81926780-B6AD-4C11-9702-88A57AC3B3FC}" dt="2024-04-22T23:06:35.372" v="1636" actId="478"/>
          <ac:spMkLst>
            <pc:docMk/>
            <pc:sldMk cId="804183873" sldId="259"/>
            <ac:spMk id="3" creationId="{D3103D12-74E9-F669-5562-88EEAB3C7EC6}"/>
          </ac:spMkLst>
        </pc:spChg>
        <pc:spChg chg="mod">
          <ac:chgData name="Khaled Aymene Belmouloud" userId="e7a26426-edcb-452e-91c1-99072d577b82" providerId="ADAL" clId="{81926780-B6AD-4C11-9702-88A57AC3B3FC}" dt="2024-04-25T09:41:33.817" v="6432" actId="1076"/>
          <ac:spMkLst>
            <pc:docMk/>
            <pc:sldMk cId="804183873" sldId="259"/>
            <ac:spMk id="4" creationId="{0978849C-6E89-EE7B-F46B-BE7BC3831018}"/>
          </ac:spMkLst>
        </pc:spChg>
        <pc:spChg chg="add del mod">
          <ac:chgData name="Khaled Aymene Belmouloud" userId="e7a26426-edcb-452e-91c1-99072d577b82" providerId="ADAL" clId="{81926780-B6AD-4C11-9702-88A57AC3B3FC}" dt="2024-04-22T23:06:41.646" v="1639" actId="478"/>
          <ac:spMkLst>
            <pc:docMk/>
            <pc:sldMk cId="804183873" sldId="259"/>
            <ac:spMk id="5" creationId="{2FF000AC-1F69-D26D-DF8D-CA0CD0600D2D}"/>
          </ac:spMkLst>
        </pc:spChg>
        <pc:spChg chg="add mod">
          <ac:chgData name="Khaled Aymene Belmouloud" userId="e7a26426-edcb-452e-91c1-99072d577b82" providerId="ADAL" clId="{81926780-B6AD-4C11-9702-88A57AC3B3FC}" dt="2024-04-22T23:06:38.830" v="1638"/>
          <ac:spMkLst>
            <pc:docMk/>
            <pc:sldMk cId="804183873" sldId="259"/>
            <ac:spMk id="6" creationId="{35F33E83-810D-9FAE-D0E0-CC6458A0A8E8}"/>
          </ac:spMkLst>
        </pc:spChg>
        <pc:spChg chg="add mod">
          <ac:chgData name="Khaled Aymene Belmouloud" userId="e7a26426-edcb-452e-91c1-99072d577b82" providerId="ADAL" clId="{81926780-B6AD-4C11-9702-88A57AC3B3FC}" dt="2024-04-22T23:06:35.818" v="1637"/>
          <ac:spMkLst>
            <pc:docMk/>
            <pc:sldMk cId="804183873" sldId="259"/>
            <ac:spMk id="7" creationId="{BF95FFE3-866F-9D76-343C-D9FEEB3DDAD2}"/>
          </ac:spMkLst>
        </pc:spChg>
        <pc:spChg chg="add mod">
          <ac:chgData name="Khaled Aymene Belmouloud" userId="e7a26426-edcb-452e-91c1-99072d577b82" providerId="ADAL" clId="{81926780-B6AD-4C11-9702-88A57AC3B3FC}" dt="2024-04-22T23:06:35.818" v="1637"/>
          <ac:spMkLst>
            <pc:docMk/>
            <pc:sldMk cId="804183873" sldId="259"/>
            <ac:spMk id="8" creationId="{E0B79713-7E4C-DCD8-2A55-8A6229FEBB16}"/>
          </ac:spMkLst>
        </pc:spChg>
        <pc:spChg chg="add mod">
          <ac:chgData name="Khaled Aymene Belmouloud" userId="e7a26426-edcb-452e-91c1-99072d577b82" providerId="ADAL" clId="{81926780-B6AD-4C11-9702-88A57AC3B3FC}" dt="2024-04-22T23:06:35.818" v="1637"/>
          <ac:spMkLst>
            <pc:docMk/>
            <pc:sldMk cId="804183873" sldId="259"/>
            <ac:spMk id="9" creationId="{328A7EB1-54C1-CFD3-F304-3EA1D3C41465}"/>
          </ac:spMkLst>
        </pc:spChg>
        <pc:spChg chg="add mod">
          <ac:chgData name="Khaled Aymene Belmouloud" userId="e7a26426-edcb-452e-91c1-99072d577b82" providerId="ADAL" clId="{81926780-B6AD-4C11-9702-88A57AC3B3FC}" dt="2024-04-22T23:06:43.663" v="1640"/>
          <ac:spMkLst>
            <pc:docMk/>
            <pc:sldMk cId="804183873" sldId="259"/>
            <ac:spMk id="10" creationId="{922F9E9B-7D52-5B0D-63AA-DA77EA67E9A1}"/>
          </ac:spMkLst>
        </pc:spChg>
        <pc:spChg chg="add del mod">
          <ac:chgData name="Khaled Aymene Belmouloud" userId="e7a26426-edcb-452e-91c1-99072d577b82" providerId="ADAL" clId="{81926780-B6AD-4C11-9702-88A57AC3B3FC}" dt="2024-04-22T23:06:52.349" v="1643" actId="478"/>
          <ac:spMkLst>
            <pc:docMk/>
            <pc:sldMk cId="804183873" sldId="259"/>
            <ac:spMk id="11" creationId="{A88EBBD0-738D-80CC-CFCD-D9B9ADD64EF1}"/>
          </ac:spMkLst>
        </pc:spChg>
        <pc:spChg chg="add mod">
          <ac:chgData name="Khaled Aymene Belmouloud" userId="e7a26426-edcb-452e-91c1-99072d577b82" providerId="ADAL" clId="{81926780-B6AD-4C11-9702-88A57AC3B3FC}" dt="2024-04-22T23:33:13.717" v="1756" actId="14100"/>
          <ac:spMkLst>
            <pc:docMk/>
            <pc:sldMk cId="804183873" sldId="259"/>
            <ac:spMk id="12" creationId="{F6859CEC-DB41-3517-814A-A543D28DF1DE}"/>
          </ac:spMkLst>
        </pc:spChg>
        <pc:spChg chg="add del mod">
          <ac:chgData name="Khaled Aymene Belmouloud" userId="e7a26426-edcb-452e-91c1-99072d577b82" providerId="ADAL" clId="{81926780-B6AD-4C11-9702-88A57AC3B3FC}" dt="2024-04-22T23:31:55.320" v="1741" actId="478"/>
          <ac:spMkLst>
            <pc:docMk/>
            <pc:sldMk cId="804183873" sldId="259"/>
            <ac:spMk id="13" creationId="{8CAAD503-1AAA-45B8-5905-8AC6E218EE7C}"/>
          </ac:spMkLst>
        </pc:spChg>
        <pc:spChg chg="add mod">
          <ac:chgData name="Khaled Aymene Belmouloud" userId="e7a26426-edcb-452e-91c1-99072d577b82" providerId="ADAL" clId="{81926780-B6AD-4C11-9702-88A57AC3B3FC}" dt="2024-04-22T23:34:27.999" v="1760" actId="20577"/>
          <ac:spMkLst>
            <pc:docMk/>
            <pc:sldMk cId="804183873" sldId="259"/>
            <ac:spMk id="14" creationId="{774BF6A3-86C9-BDAB-8E83-7D0B94C36BF4}"/>
          </ac:spMkLst>
        </pc:spChg>
        <pc:spChg chg="add del mod">
          <ac:chgData name="Khaled Aymene Belmouloud" userId="e7a26426-edcb-452e-91c1-99072d577b82" providerId="ADAL" clId="{81926780-B6AD-4C11-9702-88A57AC3B3FC}" dt="2024-04-22T23:31:13.096" v="1733" actId="478"/>
          <ac:spMkLst>
            <pc:docMk/>
            <pc:sldMk cId="804183873" sldId="259"/>
            <ac:spMk id="16" creationId="{832D61AE-B328-BACE-47C7-B0CD8461740D}"/>
          </ac:spMkLst>
        </pc:spChg>
        <pc:spChg chg="add mod">
          <ac:chgData name="Khaled Aymene Belmouloud" userId="e7a26426-edcb-452e-91c1-99072d577b82" providerId="ADAL" clId="{81926780-B6AD-4C11-9702-88A57AC3B3FC}" dt="2024-04-22T23:34:41.469" v="1764" actId="1076"/>
          <ac:spMkLst>
            <pc:docMk/>
            <pc:sldMk cId="804183873" sldId="259"/>
            <ac:spMk id="17" creationId="{611CB012-769B-CB75-B2F6-3D25C541FA05}"/>
          </ac:spMkLst>
        </pc:spChg>
        <pc:spChg chg="add mod">
          <ac:chgData name="Khaled Aymene Belmouloud" userId="e7a26426-edcb-452e-91c1-99072d577b82" providerId="ADAL" clId="{81926780-B6AD-4C11-9702-88A57AC3B3FC}" dt="2024-04-22T23:33:06.492" v="1754" actId="1076"/>
          <ac:spMkLst>
            <pc:docMk/>
            <pc:sldMk cId="804183873" sldId="259"/>
            <ac:spMk id="18" creationId="{0E56F5C2-EC85-4812-077B-F79BE6CD1313}"/>
          </ac:spMkLst>
        </pc:spChg>
      </pc:sldChg>
      <pc:sldChg chg="addSp delSp modSp new mod">
        <pc:chgData name="Khaled Aymene Belmouloud" userId="e7a26426-edcb-452e-91c1-99072d577b82" providerId="ADAL" clId="{81926780-B6AD-4C11-9702-88A57AC3B3FC}" dt="2024-04-24T15:29:27.758" v="6120" actId="1076"/>
        <pc:sldMkLst>
          <pc:docMk/>
          <pc:sldMk cId="2448859669" sldId="260"/>
        </pc:sldMkLst>
        <pc:spChg chg="del mod">
          <ac:chgData name="Khaled Aymene Belmouloud" userId="e7a26426-edcb-452e-91c1-99072d577b82" providerId="ADAL" clId="{81926780-B6AD-4C11-9702-88A57AC3B3FC}" dt="2024-04-22T23:35:08.769" v="1768" actId="478"/>
          <ac:spMkLst>
            <pc:docMk/>
            <pc:sldMk cId="2448859669" sldId="260"/>
            <ac:spMk id="2" creationId="{5969CF6F-F8BF-752E-B28A-3C7630119222}"/>
          </ac:spMkLst>
        </pc:spChg>
        <pc:spChg chg="del">
          <ac:chgData name="Khaled Aymene Belmouloud" userId="e7a26426-edcb-452e-91c1-99072d577b82" providerId="ADAL" clId="{81926780-B6AD-4C11-9702-88A57AC3B3FC}" dt="2024-04-22T23:35:11.787" v="1769" actId="478"/>
          <ac:spMkLst>
            <pc:docMk/>
            <pc:sldMk cId="2448859669" sldId="260"/>
            <ac:spMk id="3" creationId="{68632F19-2B11-D7B3-2C14-77DD9EE7658B}"/>
          </ac:spMkLst>
        </pc:spChg>
        <pc:spChg chg="add mod">
          <ac:chgData name="Khaled Aymene Belmouloud" userId="e7a26426-edcb-452e-91c1-99072d577b82" providerId="ADAL" clId="{81926780-B6AD-4C11-9702-88A57AC3B3FC}" dt="2024-04-22T23:35:24.196" v="1770"/>
          <ac:spMkLst>
            <pc:docMk/>
            <pc:sldMk cId="2448859669" sldId="260"/>
            <ac:spMk id="4" creationId="{1E4C0FF6-984D-91C5-A383-4B298EECC75D}"/>
          </ac:spMkLst>
        </pc:spChg>
        <pc:spChg chg="add mod">
          <ac:chgData name="Khaled Aymene Belmouloud" userId="e7a26426-edcb-452e-91c1-99072d577b82" providerId="ADAL" clId="{81926780-B6AD-4C11-9702-88A57AC3B3FC}" dt="2024-04-22T23:35:24.196" v="1770"/>
          <ac:spMkLst>
            <pc:docMk/>
            <pc:sldMk cId="2448859669" sldId="260"/>
            <ac:spMk id="5" creationId="{DAF6386F-60F2-F9D1-C177-4B7317E7EB69}"/>
          </ac:spMkLst>
        </pc:spChg>
        <pc:spChg chg="add mod">
          <ac:chgData name="Khaled Aymene Belmouloud" userId="e7a26426-edcb-452e-91c1-99072d577b82" providerId="ADAL" clId="{81926780-B6AD-4C11-9702-88A57AC3B3FC}" dt="2024-04-22T23:35:34.128" v="1771"/>
          <ac:spMkLst>
            <pc:docMk/>
            <pc:sldMk cId="2448859669" sldId="260"/>
            <ac:spMk id="6" creationId="{465ACA3E-168C-B863-0FD9-24638EAA265A}"/>
          </ac:spMkLst>
        </pc:spChg>
        <pc:spChg chg="add del mod">
          <ac:chgData name="Khaled Aymene Belmouloud" userId="e7a26426-edcb-452e-91c1-99072d577b82" providerId="ADAL" clId="{81926780-B6AD-4C11-9702-88A57AC3B3FC}" dt="2024-04-22T23:40:36.087" v="1776" actId="478"/>
          <ac:spMkLst>
            <pc:docMk/>
            <pc:sldMk cId="2448859669" sldId="260"/>
            <ac:spMk id="7" creationId="{166373A6-D775-0A27-17FF-32E3B3FE0C5A}"/>
          </ac:spMkLst>
        </pc:spChg>
        <pc:spChg chg="add mod">
          <ac:chgData name="Khaled Aymene Belmouloud" userId="e7a26426-edcb-452e-91c1-99072d577b82" providerId="ADAL" clId="{81926780-B6AD-4C11-9702-88A57AC3B3FC}" dt="2024-04-22T23:49:19.499" v="1930" actId="1076"/>
          <ac:spMkLst>
            <pc:docMk/>
            <pc:sldMk cId="2448859669" sldId="260"/>
            <ac:spMk id="8" creationId="{835C67DD-E1BD-350A-A425-447CFEC5F698}"/>
          </ac:spMkLst>
        </pc:spChg>
        <pc:spChg chg="add del mod">
          <ac:chgData name="Khaled Aymene Belmouloud" userId="e7a26426-edcb-452e-91c1-99072d577b82" providerId="ADAL" clId="{81926780-B6AD-4C11-9702-88A57AC3B3FC}" dt="2024-04-22T23:45:59.248" v="1892" actId="478"/>
          <ac:spMkLst>
            <pc:docMk/>
            <pc:sldMk cId="2448859669" sldId="260"/>
            <ac:spMk id="9" creationId="{737877D8-5B4F-D765-F106-51D262AA9E0A}"/>
          </ac:spMkLst>
        </pc:spChg>
        <pc:spChg chg="add del mod">
          <ac:chgData name="Khaled Aymene Belmouloud" userId="e7a26426-edcb-452e-91c1-99072d577b82" providerId="ADAL" clId="{81926780-B6AD-4C11-9702-88A57AC3B3FC}" dt="2024-04-22T23:45:56.684" v="1891" actId="478"/>
          <ac:spMkLst>
            <pc:docMk/>
            <pc:sldMk cId="2448859669" sldId="260"/>
            <ac:spMk id="10" creationId="{C588B346-90C6-F69E-C786-A460CFDEC354}"/>
          </ac:spMkLst>
        </pc:spChg>
        <pc:spChg chg="add mod">
          <ac:chgData name="Khaled Aymene Belmouloud" userId="e7a26426-edcb-452e-91c1-99072d577b82" providerId="ADAL" clId="{81926780-B6AD-4C11-9702-88A57AC3B3FC}" dt="2024-04-22T23:51:04.241" v="1957" actId="1076"/>
          <ac:spMkLst>
            <pc:docMk/>
            <pc:sldMk cId="2448859669" sldId="260"/>
            <ac:spMk id="11" creationId="{37B5BE5D-BA6E-DE76-092A-2E1A57174216}"/>
          </ac:spMkLst>
        </pc:spChg>
        <pc:spChg chg="add mod">
          <ac:chgData name="Khaled Aymene Belmouloud" userId="e7a26426-edcb-452e-91c1-99072d577b82" providerId="ADAL" clId="{81926780-B6AD-4C11-9702-88A57AC3B3FC}" dt="2024-04-22T23:50:23.176" v="1947" actId="1076"/>
          <ac:spMkLst>
            <pc:docMk/>
            <pc:sldMk cId="2448859669" sldId="260"/>
            <ac:spMk id="12" creationId="{0735B3D9-BB07-1605-D973-51F45F77356C}"/>
          </ac:spMkLst>
        </pc:spChg>
        <pc:spChg chg="add">
          <ac:chgData name="Khaled Aymene Belmouloud" userId="e7a26426-edcb-452e-91c1-99072d577b82" providerId="ADAL" clId="{81926780-B6AD-4C11-9702-88A57AC3B3FC}" dt="2024-04-22T23:48:03.620" v="1915"/>
          <ac:spMkLst>
            <pc:docMk/>
            <pc:sldMk cId="2448859669" sldId="260"/>
            <ac:spMk id="14" creationId="{2C2E2F75-5079-FCB0-C028-713FF6EED0A1}"/>
          </ac:spMkLst>
        </pc:spChg>
        <pc:spChg chg="add">
          <ac:chgData name="Khaled Aymene Belmouloud" userId="e7a26426-edcb-452e-91c1-99072d577b82" providerId="ADAL" clId="{81926780-B6AD-4C11-9702-88A57AC3B3FC}" dt="2024-04-22T23:48:03.620" v="1915"/>
          <ac:spMkLst>
            <pc:docMk/>
            <pc:sldMk cId="2448859669" sldId="260"/>
            <ac:spMk id="15" creationId="{4D667390-9A05-04D4-F743-9AE9A06CFD0C}"/>
          </ac:spMkLst>
        </pc:spChg>
        <pc:spChg chg="add mod">
          <ac:chgData name="Khaled Aymene Belmouloud" userId="e7a26426-edcb-452e-91c1-99072d577b82" providerId="ADAL" clId="{81926780-B6AD-4C11-9702-88A57AC3B3FC}" dt="2024-04-23T00:07:37.925" v="2190" actId="1076"/>
          <ac:spMkLst>
            <pc:docMk/>
            <pc:sldMk cId="2448859669" sldId="260"/>
            <ac:spMk id="16" creationId="{4AE6F1A5-330A-249D-20CC-5ECB4ED7CD06}"/>
          </ac:spMkLst>
        </pc:spChg>
        <pc:spChg chg="add mod">
          <ac:chgData name="Khaled Aymene Belmouloud" userId="e7a26426-edcb-452e-91c1-99072d577b82" providerId="ADAL" clId="{81926780-B6AD-4C11-9702-88A57AC3B3FC}" dt="2024-04-22T23:51:16.193" v="1959" actId="20577"/>
          <ac:spMkLst>
            <pc:docMk/>
            <pc:sldMk cId="2448859669" sldId="260"/>
            <ac:spMk id="17" creationId="{75C6ABCD-683F-5A4F-6089-BB371CCC8C9C}"/>
          </ac:spMkLst>
        </pc:spChg>
        <pc:spChg chg="add mod">
          <ac:chgData name="Khaled Aymene Belmouloud" userId="e7a26426-edcb-452e-91c1-99072d577b82" providerId="ADAL" clId="{81926780-B6AD-4C11-9702-88A57AC3B3FC}" dt="2024-04-23T00:07:46.076" v="2194" actId="1038"/>
          <ac:spMkLst>
            <pc:docMk/>
            <pc:sldMk cId="2448859669" sldId="260"/>
            <ac:spMk id="18" creationId="{6F7592CD-43DC-3124-9C9E-C224501B5FC9}"/>
          </ac:spMkLst>
        </pc:spChg>
        <pc:picChg chg="add mod">
          <ac:chgData name="Khaled Aymene Belmouloud" userId="e7a26426-edcb-452e-91c1-99072d577b82" providerId="ADAL" clId="{81926780-B6AD-4C11-9702-88A57AC3B3FC}" dt="2024-04-24T15:29:27.758" v="6120" actId="1076"/>
          <ac:picMkLst>
            <pc:docMk/>
            <pc:sldMk cId="2448859669" sldId="260"/>
            <ac:picMk id="13" creationId="{01656C86-11DF-AB5E-FAD0-A191E8C51831}"/>
          </ac:picMkLst>
        </pc:picChg>
        <pc:picChg chg="add">
          <ac:chgData name="Khaled Aymene Belmouloud" userId="e7a26426-edcb-452e-91c1-99072d577b82" providerId="ADAL" clId="{81926780-B6AD-4C11-9702-88A57AC3B3FC}" dt="2024-04-22T23:48:03.620" v="1915"/>
          <ac:picMkLst>
            <pc:docMk/>
            <pc:sldMk cId="2448859669" sldId="260"/>
            <ac:picMk id="2049" creationId="{6EA4E817-4D8E-DD36-44A5-9F933B18DB88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3T00:26:40.605" v="2656" actId="1076"/>
        <pc:sldMkLst>
          <pc:docMk/>
          <pc:sldMk cId="3746541885" sldId="261"/>
        </pc:sldMkLst>
        <pc:spChg chg="del">
          <ac:chgData name="Khaled Aymene Belmouloud" userId="e7a26426-edcb-452e-91c1-99072d577b82" providerId="ADAL" clId="{81926780-B6AD-4C11-9702-88A57AC3B3FC}" dt="2024-04-22T23:56:55.446" v="1984" actId="478"/>
          <ac:spMkLst>
            <pc:docMk/>
            <pc:sldMk cId="3746541885" sldId="261"/>
            <ac:spMk id="2" creationId="{68F81F88-D079-50D8-044F-2531B91E88EB}"/>
          </ac:spMkLst>
        </pc:spChg>
        <pc:spChg chg="del">
          <ac:chgData name="Khaled Aymene Belmouloud" userId="e7a26426-edcb-452e-91c1-99072d577b82" providerId="ADAL" clId="{81926780-B6AD-4C11-9702-88A57AC3B3FC}" dt="2024-04-22T23:56:56.303" v="1985" actId="478"/>
          <ac:spMkLst>
            <pc:docMk/>
            <pc:sldMk cId="3746541885" sldId="261"/>
            <ac:spMk id="3" creationId="{536356AB-E651-01E1-741D-2F82C9FF7E60}"/>
          </ac:spMkLst>
        </pc:spChg>
        <pc:spChg chg="add mod">
          <ac:chgData name="Khaled Aymene Belmouloud" userId="e7a26426-edcb-452e-91c1-99072d577b82" providerId="ADAL" clId="{81926780-B6AD-4C11-9702-88A57AC3B3FC}" dt="2024-04-22T23:57:03.708" v="1986"/>
          <ac:spMkLst>
            <pc:docMk/>
            <pc:sldMk cId="3746541885" sldId="261"/>
            <ac:spMk id="4" creationId="{1E5F23B9-0268-8F96-F97B-13B0484094DD}"/>
          </ac:spMkLst>
        </pc:spChg>
        <pc:spChg chg="add mod">
          <ac:chgData name="Khaled Aymene Belmouloud" userId="e7a26426-edcb-452e-91c1-99072d577b82" providerId="ADAL" clId="{81926780-B6AD-4C11-9702-88A57AC3B3FC}" dt="2024-04-23T00:02:34.472" v="2115" actId="313"/>
          <ac:spMkLst>
            <pc:docMk/>
            <pc:sldMk cId="3746541885" sldId="261"/>
            <ac:spMk id="5" creationId="{B0101886-384B-41A2-2AF3-DD6F027589EC}"/>
          </ac:spMkLst>
        </pc:spChg>
        <pc:spChg chg="add mod">
          <ac:chgData name="Khaled Aymene Belmouloud" userId="e7a26426-edcb-452e-91c1-99072d577b82" providerId="ADAL" clId="{81926780-B6AD-4C11-9702-88A57AC3B3FC}" dt="2024-04-23T00:05:46.875" v="2183" actId="1076"/>
          <ac:spMkLst>
            <pc:docMk/>
            <pc:sldMk cId="3746541885" sldId="261"/>
            <ac:spMk id="6" creationId="{C96C45CE-E3AC-072F-25D1-9108E1B14C21}"/>
          </ac:spMkLst>
        </pc:spChg>
        <pc:spChg chg="add del mod">
          <ac:chgData name="Khaled Aymene Belmouloud" userId="e7a26426-edcb-452e-91c1-99072d577b82" providerId="ADAL" clId="{81926780-B6AD-4C11-9702-88A57AC3B3FC}" dt="2024-04-23T00:00:59.460" v="2084"/>
          <ac:spMkLst>
            <pc:docMk/>
            <pc:sldMk cId="3746541885" sldId="261"/>
            <ac:spMk id="7" creationId="{89222ECB-05CD-743C-479A-3F87E7DEEBA3}"/>
          </ac:spMkLst>
        </pc:spChg>
        <pc:spChg chg="add del mod">
          <ac:chgData name="Khaled Aymene Belmouloud" userId="e7a26426-edcb-452e-91c1-99072d577b82" providerId="ADAL" clId="{81926780-B6AD-4C11-9702-88A57AC3B3FC}" dt="2024-04-23T00:02:08.828" v="2107" actId="478"/>
          <ac:spMkLst>
            <pc:docMk/>
            <pc:sldMk cId="3746541885" sldId="261"/>
            <ac:spMk id="9" creationId="{11B39DD6-473D-7F19-0561-CD2FB3447873}"/>
          </ac:spMkLst>
        </pc:spChg>
        <pc:spChg chg="add mod">
          <ac:chgData name="Khaled Aymene Belmouloud" userId="e7a26426-edcb-452e-91c1-99072d577b82" providerId="ADAL" clId="{81926780-B6AD-4C11-9702-88A57AC3B3FC}" dt="2024-04-23T00:15:21.315" v="2345" actId="403"/>
          <ac:spMkLst>
            <pc:docMk/>
            <pc:sldMk cId="3746541885" sldId="261"/>
            <ac:spMk id="10" creationId="{E9195083-C386-8FD1-547E-8B4BB18229BD}"/>
          </ac:spMkLst>
        </pc:spChg>
        <pc:spChg chg="add del mod">
          <ac:chgData name="Khaled Aymene Belmouloud" userId="e7a26426-edcb-452e-91c1-99072d577b82" providerId="ADAL" clId="{81926780-B6AD-4C11-9702-88A57AC3B3FC}" dt="2024-04-23T00:02:10.293" v="2108" actId="478"/>
          <ac:spMkLst>
            <pc:docMk/>
            <pc:sldMk cId="3746541885" sldId="261"/>
            <ac:spMk id="11" creationId="{503A3B09-C7C7-A68C-7C06-220C842183CB}"/>
          </ac:spMkLst>
        </pc:spChg>
        <pc:spChg chg="add mod">
          <ac:chgData name="Khaled Aymene Belmouloud" userId="e7a26426-edcb-452e-91c1-99072d577b82" providerId="ADAL" clId="{81926780-B6AD-4C11-9702-88A57AC3B3FC}" dt="2024-04-23T00:26:40.605" v="2656" actId="1076"/>
          <ac:spMkLst>
            <pc:docMk/>
            <pc:sldMk cId="3746541885" sldId="261"/>
            <ac:spMk id="12" creationId="{822BFA38-E6A1-E091-72D9-8F3934BF5409}"/>
          </ac:spMkLst>
        </pc:spChg>
        <pc:spChg chg="add mod">
          <ac:chgData name="Khaled Aymene Belmouloud" userId="e7a26426-edcb-452e-91c1-99072d577b82" providerId="ADAL" clId="{81926780-B6AD-4C11-9702-88A57AC3B3FC}" dt="2024-04-23T00:06:10.844" v="2187" actId="1076"/>
          <ac:spMkLst>
            <pc:docMk/>
            <pc:sldMk cId="3746541885" sldId="261"/>
            <ac:spMk id="13" creationId="{1B537835-C6C7-9409-7D03-9E21B1C6F123}"/>
          </ac:spMkLst>
        </pc:spChg>
        <pc:spChg chg="add mod">
          <ac:chgData name="Khaled Aymene Belmouloud" userId="e7a26426-edcb-452e-91c1-99072d577b82" providerId="ADAL" clId="{81926780-B6AD-4C11-9702-88A57AC3B3FC}" dt="2024-04-23T00:15:54.402" v="2354" actId="1076"/>
          <ac:spMkLst>
            <pc:docMk/>
            <pc:sldMk cId="3746541885" sldId="261"/>
            <ac:spMk id="14" creationId="{010809E0-9A38-317B-45B5-703E0EFB16CF}"/>
          </ac:spMkLst>
        </pc:spChg>
        <pc:spChg chg="add mod">
          <ac:chgData name="Khaled Aymene Belmouloud" userId="e7a26426-edcb-452e-91c1-99072d577b82" providerId="ADAL" clId="{81926780-B6AD-4C11-9702-88A57AC3B3FC}" dt="2024-04-23T00:15:44.536" v="2350" actId="1076"/>
          <ac:spMkLst>
            <pc:docMk/>
            <pc:sldMk cId="3746541885" sldId="261"/>
            <ac:spMk id="15" creationId="{45DADF9E-914E-0B4A-2C23-409D0F18DEE7}"/>
          </ac:spMkLst>
        </pc:spChg>
        <pc:picChg chg="add del mod">
          <ac:chgData name="Khaled Aymene Belmouloud" userId="e7a26426-edcb-452e-91c1-99072d577b82" providerId="ADAL" clId="{81926780-B6AD-4C11-9702-88A57AC3B3FC}" dt="2024-04-22T23:59:55.048" v="2070" actId="478"/>
          <ac:picMkLst>
            <pc:docMk/>
            <pc:sldMk cId="3746541885" sldId="261"/>
            <ac:picMk id="8" creationId="{353DD562-5A66-45F8-A435-1D6D6650B6AE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4T22:38:34.426" v="6425" actId="27636"/>
        <pc:sldMkLst>
          <pc:docMk/>
          <pc:sldMk cId="2229865773" sldId="262"/>
        </pc:sldMkLst>
        <pc:spChg chg="del">
          <ac:chgData name="Khaled Aymene Belmouloud" userId="e7a26426-edcb-452e-91c1-99072d577b82" providerId="ADAL" clId="{81926780-B6AD-4C11-9702-88A57AC3B3FC}" dt="2024-04-23T00:10:46.266" v="2201" actId="478"/>
          <ac:spMkLst>
            <pc:docMk/>
            <pc:sldMk cId="2229865773" sldId="262"/>
            <ac:spMk id="2" creationId="{5AEDFFDF-CC6A-FB82-28E7-4B31112851E6}"/>
          </ac:spMkLst>
        </pc:spChg>
        <pc:spChg chg="del">
          <ac:chgData name="Khaled Aymene Belmouloud" userId="e7a26426-edcb-452e-91c1-99072d577b82" providerId="ADAL" clId="{81926780-B6AD-4C11-9702-88A57AC3B3FC}" dt="2024-04-23T00:10:46.266" v="2201" actId="478"/>
          <ac:spMkLst>
            <pc:docMk/>
            <pc:sldMk cId="2229865773" sldId="262"/>
            <ac:spMk id="3" creationId="{BC880B41-81D6-F126-5D58-F94E91B93227}"/>
          </ac:spMkLst>
        </pc:spChg>
        <pc:spChg chg="add del mod">
          <ac:chgData name="Khaled Aymene Belmouloud" userId="e7a26426-edcb-452e-91c1-99072d577b82" providerId="ADAL" clId="{81926780-B6AD-4C11-9702-88A57AC3B3FC}" dt="2024-04-24T15:31:26.374" v="6260" actId="478"/>
          <ac:spMkLst>
            <pc:docMk/>
            <pc:sldMk cId="2229865773" sldId="262"/>
            <ac:spMk id="4" creationId="{24FCC94B-AFC1-26AC-7A8C-2FF580727C0B}"/>
          </ac:spMkLst>
        </pc:spChg>
        <pc:spChg chg="add mod">
          <ac:chgData name="Khaled Aymene Belmouloud" userId="e7a26426-edcb-452e-91c1-99072d577b82" providerId="ADAL" clId="{81926780-B6AD-4C11-9702-88A57AC3B3FC}" dt="2024-04-23T00:10:43.657" v="2200"/>
          <ac:spMkLst>
            <pc:docMk/>
            <pc:sldMk cId="2229865773" sldId="262"/>
            <ac:spMk id="4" creationId="{60957DCF-358D-A170-0441-0778E67929CE}"/>
          </ac:spMkLst>
        </pc:spChg>
        <pc:spChg chg="add mod">
          <ac:chgData name="Khaled Aymene Belmouloud" userId="e7a26426-edcb-452e-91c1-99072d577b82" providerId="ADAL" clId="{81926780-B6AD-4C11-9702-88A57AC3B3FC}" dt="2024-04-23T00:10:43.657" v="2200"/>
          <ac:spMkLst>
            <pc:docMk/>
            <pc:sldMk cId="2229865773" sldId="262"/>
            <ac:spMk id="5" creationId="{2C6443F8-3B49-A698-50F9-49C5A0E444AE}"/>
          </ac:spMkLst>
        </pc:spChg>
        <pc:spChg chg="add mod">
          <ac:chgData name="Khaled Aymene Belmouloud" userId="e7a26426-edcb-452e-91c1-99072d577b82" providerId="ADAL" clId="{81926780-B6AD-4C11-9702-88A57AC3B3FC}" dt="2024-04-24T15:32:44.107" v="6331" actId="1076"/>
          <ac:spMkLst>
            <pc:docMk/>
            <pc:sldMk cId="2229865773" sldId="262"/>
            <ac:spMk id="5" creationId="{9E694CD7-9B76-7E1B-6F93-D5DED3124D00}"/>
          </ac:spMkLst>
        </pc:spChg>
        <pc:spChg chg="add mod">
          <ac:chgData name="Khaled Aymene Belmouloud" userId="e7a26426-edcb-452e-91c1-99072d577b82" providerId="ADAL" clId="{81926780-B6AD-4C11-9702-88A57AC3B3FC}" dt="2024-04-23T00:10:40.665" v="2199"/>
          <ac:spMkLst>
            <pc:docMk/>
            <pc:sldMk cId="2229865773" sldId="262"/>
            <ac:spMk id="6" creationId="{3B4F7617-2A49-6683-5E7C-DC8B86ABCACC}"/>
          </ac:spMkLst>
        </pc:spChg>
        <pc:spChg chg="add mod">
          <ac:chgData name="Khaled Aymene Belmouloud" userId="e7a26426-edcb-452e-91c1-99072d577b82" providerId="ADAL" clId="{81926780-B6AD-4C11-9702-88A57AC3B3FC}" dt="2024-04-23T00:10:40.665" v="2199"/>
          <ac:spMkLst>
            <pc:docMk/>
            <pc:sldMk cId="2229865773" sldId="262"/>
            <ac:spMk id="7" creationId="{FF9D70B4-562D-0020-7543-DB2B839A368E}"/>
          </ac:spMkLst>
        </pc:spChg>
        <pc:spChg chg="add mod">
          <ac:chgData name="Khaled Aymene Belmouloud" userId="e7a26426-edcb-452e-91c1-99072d577b82" providerId="ADAL" clId="{81926780-B6AD-4C11-9702-88A57AC3B3FC}" dt="2024-04-23T00:10:46.697" v="2202"/>
          <ac:spMkLst>
            <pc:docMk/>
            <pc:sldMk cId="2229865773" sldId="262"/>
            <ac:spMk id="8" creationId="{7A2E7FAF-73AC-7781-A548-54C90D87FC1C}"/>
          </ac:spMkLst>
        </pc:spChg>
        <pc:spChg chg="add del mod">
          <ac:chgData name="Khaled Aymene Belmouloud" userId="e7a26426-edcb-452e-91c1-99072d577b82" providerId="ADAL" clId="{81926780-B6AD-4C11-9702-88A57AC3B3FC}" dt="2024-04-24T22:38:34.426" v="6425" actId="27636"/>
          <ac:spMkLst>
            <pc:docMk/>
            <pc:sldMk cId="2229865773" sldId="262"/>
            <ac:spMk id="9" creationId="{C05E8B24-E8E1-C192-6C88-01D77107C674}"/>
          </ac:spMkLst>
        </pc:spChg>
        <pc:spChg chg="add del mod">
          <ac:chgData name="Khaled Aymene Belmouloud" userId="e7a26426-edcb-452e-91c1-99072d577b82" providerId="ADAL" clId="{81926780-B6AD-4C11-9702-88A57AC3B3FC}" dt="2024-04-23T00:14:35.056" v="2338" actId="478"/>
          <ac:spMkLst>
            <pc:docMk/>
            <pc:sldMk cId="2229865773" sldId="262"/>
            <ac:spMk id="10" creationId="{7D3E7B57-7CB8-9DCD-1865-A96BC2AC5CE3}"/>
          </ac:spMkLst>
        </pc:spChg>
        <pc:spChg chg="add del mod">
          <ac:chgData name="Khaled Aymene Belmouloud" userId="e7a26426-edcb-452e-91c1-99072d577b82" providerId="ADAL" clId="{81926780-B6AD-4C11-9702-88A57AC3B3FC}" dt="2024-04-23T00:16:26.634" v="2359" actId="478"/>
          <ac:spMkLst>
            <pc:docMk/>
            <pc:sldMk cId="2229865773" sldId="262"/>
            <ac:spMk id="11" creationId="{2EA7A80A-97B8-E8EA-33A9-B9F8E1CD0718}"/>
          </ac:spMkLst>
        </pc:spChg>
        <pc:spChg chg="add del mod">
          <ac:chgData name="Khaled Aymene Belmouloud" userId="e7a26426-edcb-452e-91c1-99072d577b82" providerId="ADAL" clId="{81926780-B6AD-4C11-9702-88A57AC3B3FC}" dt="2024-04-24T15:31:34.188" v="6263" actId="478"/>
          <ac:spMkLst>
            <pc:docMk/>
            <pc:sldMk cId="2229865773" sldId="262"/>
            <ac:spMk id="12" creationId="{69D15EAD-3108-51D2-F887-38D4977D172A}"/>
          </ac:spMkLst>
        </pc:spChg>
        <pc:spChg chg="add del mod">
          <ac:chgData name="Khaled Aymene Belmouloud" userId="e7a26426-edcb-452e-91c1-99072d577b82" providerId="ADAL" clId="{81926780-B6AD-4C11-9702-88A57AC3B3FC}" dt="2024-04-24T15:31:35.677" v="6264" actId="478"/>
          <ac:spMkLst>
            <pc:docMk/>
            <pc:sldMk cId="2229865773" sldId="262"/>
            <ac:spMk id="14" creationId="{C61C4157-43B5-A120-7E41-79BA44A682E0}"/>
          </ac:spMkLst>
        </pc:spChg>
        <pc:picChg chg="add mod">
          <ac:chgData name="Khaled Aymene Belmouloud" userId="e7a26426-edcb-452e-91c1-99072d577b82" providerId="ADAL" clId="{81926780-B6AD-4C11-9702-88A57AC3B3FC}" dt="2024-04-24T15:32:39.464" v="6330" actId="1076"/>
          <ac:picMkLst>
            <pc:docMk/>
            <pc:sldMk cId="2229865773" sldId="262"/>
            <ac:picMk id="13" creationId="{C577C77C-5FAA-F11B-FE81-5AD687645F23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4T15:38:19.786" v="6404" actId="1076"/>
        <pc:sldMkLst>
          <pc:docMk/>
          <pc:sldMk cId="988455121" sldId="263"/>
        </pc:sldMkLst>
        <pc:spChg chg="del">
          <ac:chgData name="Khaled Aymene Belmouloud" userId="e7a26426-edcb-452e-91c1-99072d577b82" providerId="ADAL" clId="{81926780-B6AD-4C11-9702-88A57AC3B3FC}" dt="2024-04-23T00:26:56.744" v="2658" actId="478"/>
          <ac:spMkLst>
            <pc:docMk/>
            <pc:sldMk cId="988455121" sldId="263"/>
            <ac:spMk id="2" creationId="{16F0D0EA-5D32-1E85-66DB-790EBD58A576}"/>
          </ac:spMkLst>
        </pc:spChg>
        <pc:spChg chg="del">
          <ac:chgData name="Khaled Aymene Belmouloud" userId="e7a26426-edcb-452e-91c1-99072d577b82" providerId="ADAL" clId="{81926780-B6AD-4C11-9702-88A57AC3B3FC}" dt="2024-04-23T00:26:56.744" v="2658" actId="478"/>
          <ac:spMkLst>
            <pc:docMk/>
            <pc:sldMk cId="988455121" sldId="263"/>
            <ac:spMk id="3" creationId="{760F33BA-5895-D211-EC2B-0FD7EDDCC7EE}"/>
          </ac:spMkLst>
        </pc:spChg>
        <pc:spChg chg="add mod">
          <ac:chgData name="Khaled Aymene Belmouloud" userId="e7a26426-edcb-452e-91c1-99072d577b82" providerId="ADAL" clId="{81926780-B6AD-4C11-9702-88A57AC3B3FC}" dt="2024-04-23T20:14:35.460" v="4177" actId="20577"/>
          <ac:spMkLst>
            <pc:docMk/>
            <pc:sldMk cId="988455121" sldId="263"/>
            <ac:spMk id="4" creationId="{6F6C3E26-4E12-8513-6666-F87D36BCF085}"/>
          </ac:spMkLst>
        </pc:spChg>
        <pc:spChg chg="add del mod">
          <ac:chgData name="Khaled Aymene Belmouloud" userId="e7a26426-edcb-452e-91c1-99072d577b82" providerId="ADAL" clId="{81926780-B6AD-4C11-9702-88A57AC3B3FC}" dt="2024-04-24T15:37:29.352" v="6356" actId="478"/>
          <ac:spMkLst>
            <pc:docMk/>
            <pc:sldMk cId="988455121" sldId="263"/>
            <ac:spMk id="5" creationId="{64041EA3-BDEF-EAE2-72B6-9E1A5CE25584}"/>
          </ac:spMkLst>
        </pc:spChg>
        <pc:spChg chg="add del mod">
          <ac:chgData name="Khaled Aymene Belmouloud" userId="e7a26426-edcb-452e-91c1-99072d577b82" providerId="ADAL" clId="{81926780-B6AD-4C11-9702-88A57AC3B3FC}" dt="2024-04-23T19:17:08.152" v="3002" actId="478"/>
          <ac:spMkLst>
            <pc:docMk/>
            <pc:sldMk cId="988455121" sldId="263"/>
            <ac:spMk id="6" creationId="{AB121FA8-A6D7-6E44-A126-6E74117BF222}"/>
          </ac:spMkLst>
        </pc:spChg>
        <pc:spChg chg="add mod">
          <ac:chgData name="Khaled Aymene Belmouloud" userId="e7a26426-edcb-452e-91c1-99072d577b82" providerId="ADAL" clId="{81926780-B6AD-4C11-9702-88A57AC3B3FC}" dt="2024-04-24T15:38:19.786" v="6404" actId="1076"/>
          <ac:spMkLst>
            <pc:docMk/>
            <pc:sldMk cId="988455121" sldId="263"/>
            <ac:spMk id="6" creationId="{D36A04A0-EC56-7F65-AA0F-40FAE607196C}"/>
          </ac:spMkLst>
        </pc:spChg>
        <pc:spChg chg="add del mod">
          <ac:chgData name="Khaled Aymene Belmouloud" userId="e7a26426-edcb-452e-91c1-99072d577b82" providerId="ADAL" clId="{81926780-B6AD-4C11-9702-88A57AC3B3FC}" dt="2024-04-23T19:19:55.853" v="3043"/>
          <ac:spMkLst>
            <pc:docMk/>
            <pc:sldMk cId="988455121" sldId="263"/>
            <ac:spMk id="8" creationId="{CAB540AB-2415-C3A4-3627-324C1FF68071}"/>
          </ac:spMkLst>
        </pc:spChg>
        <pc:picChg chg="add mod">
          <ac:chgData name="Khaled Aymene Belmouloud" userId="e7a26426-edcb-452e-91c1-99072d577b82" providerId="ADAL" clId="{81926780-B6AD-4C11-9702-88A57AC3B3FC}" dt="2024-04-24T15:37:32.971" v="6358" actId="1076"/>
          <ac:picMkLst>
            <pc:docMk/>
            <pc:sldMk cId="988455121" sldId="263"/>
            <ac:picMk id="3" creationId="{EE4ED943-882A-7D70-7C83-48E8C8018E87}"/>
          </ac:picMkLst>
        </pc:picChg>
        <pc:picChg chg="add del mod">
          <ac:chgData name="Khaled Aymene Belmouloud" userId="e7a26426-edcb-452e-91c1-99072d577b82" providerId="ADAL" clId="{81926780-B6AD-4C11-9702-88A57AC3B3FC}" dt="2024-04-23T19:16:55.422" v="2998" actId="478"/>
          <ac:picMkLst>
            <pc:docMk/>
            <pc:sldMk cId="988455121" sldId="263"/>
            <ac:picMk id="7" creationId="{6E430AB6-6D36-B962-13FB-22A24D1AAF1D}"/>
          </ac:picMkLst>
        </pc:picChg>
        <pc:picChg chg="add del mod">
          <ac:chgData name="Khaled Aymene Belmouloud" userId="e7a26426-edcb-452e-91c1-99072d577b82" providerId="ADAL" clId="{81926780-B6AD-4C11-9702-88A57AC3B3FC}" dt="2024-04-23T19:18:50.588" v="3008" actId="478"/>
          <ac:picMkLst>
            <pc:docMk/>
            <pc:sldMk cId="988455121" sldId="263"/>
            <ac:picMk id="9" creationId="{63F747E3-4227-BB59-BDB0-5C041C65A4F7}"/>
          </ac:picMkLst>
        </pc:picChg>
        <pc:picChg chg="add del mod">
          <ac:chgData name="Khaled Aymene Belmouloud" userId="e7a26426-edcb-452e-91c1-99072d577b82" providerId="ADAL" clId="{81926780-B6AD-4C11-9702-88A57AC3B3FC}" dt="2024-04-24T15:25:52.261" v="5912" actId="478"/>
          <ac:picMkLst>
            <pc:docMk/>
            <pc:sldMk cId="988455121" sldId="263"/>
            <ac:picMk id="10" creationId="{28148D63-B171-4F04-7DB3-EB603687613E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4T15:37:06.666" v="6353" actId="1076"/>
        <pc:sldMkLst>
          <pc:docMk/>
          <pc:sldMk cId="3185385793" sldId="264"/>
        </pc:sldMkLst>
        <pc:spChg chg="del">
          <ac:chgData name="Khaled Aymene Belmouloud" userId="e7a26426-edcb-452e-91c1-99072d577b82" providerId="ADAL" clId="{81926780-B6AD-4C11-9702-88A57AC3B3FC}" dt="2024-04-23T19:20:10.312" v="3046" actId="478"/>
          <ac:spMkLst>
            <pc:docMk/>
            <pc:sldMk cId="3185385793" sldId="264"/>
            <ac:spMk id="2" creationId="{F5318D1D-7190-B1C9-52F4-B1DF1EE715E4}"/>
          </ac:spMkLst>
        </pc:spChg>
        <pc:spChg chg="del">
          <ac:chgData name="Khaled Aymene Belmouloud" userId="e7a26426-edcb-452e-91c1-99072d577b82" providerId="ADAL" clId="{81926780-B6AD-4C11-9702-88A57AC3B3FC}" dt="2024-04-23T19:20:12.022" v="3047" actId="478"/>
          <ac:spMkLst>
            <pc:docMk/>
            <pc:sldMk cId="3185385793" sldId="264"/>
            <ac:spMk id="3" creationId="{1D25CAA2-F380-7D34-7604-7D9E3B11DC15}"/>
          </ac:spMkLst>
        </pc:spChg>
        <pc:spChg chg="add mod">
          <ac:chgData name="Khaled Aymene Belmouloud" userId="e7a26426-edcb-452e-91c1-99072d577b82" providerId="ADAL" clId="{81926780-B6AD-4C11-9702-88A57AC3B3FC}" dt="2024-04-24T15:37:06.666" v="6353" actId="1076"/>
          <ac:spMkLst>
            <pc:docMk/>
            <pc:sldMk cId="3185385793" sldId="264"/>
            <ac:spMk id="3" creationId="{BBC8A622-E418-929D-A8DF-B8D4E8B0BFBF}"/>
          </ac:spMkLst>
        </pc:spChg>
        <pc:spChg chg="add mod">
          <ac:chgData name="Khaled Aymene Belmouloud" userId="e7a26426-edcb-452e-91c1-99072d577b82" providerId="ADAL" clId="{81926780-B6AD-4C11-9702-88A57AC3B3FC}" dt="2024-04-23T19:20:05.621" v="3045"/>
          <ac:spMkLst>
            <pc:docMk/>
            <pc:sldMk cId="3185385793" sldId="264"/>
            <ac:spMk id="4" creationId="{BF08308F-A0D7-4261-CD80-7D54627D0EB6}"/>
          </ac:spMkLst>
        </pc:spChg>
        <pc:spChg chg="add del mod">
          <ac:chgData name="Khaled Aymene Belmouloud" userId="e7a26426-edcb-452e-91c1-99072d577b82" providerId="ADAL" clId="{81926780-B6AD-4C11-9702-88A57AC3B3FC}" dt="2024-04-24T15:36:42.761" v="6349" actId="478"/>
          <ac:spMkLst>
            <pc:docMk/>
            <pc:sldMk cId="3185385793" sldId="264"/>
            <ac:spMk id="5" creationId="{1E88A59B-B08B-63A1-3DC6-13037EEA6375}"/>
          </ac:spMkLst>
        </pc:spChg>
        <pc:spChg chg="add mod">
          <ac:chgData name="Khaled Aymene Belmouloud" userId="e7a26426-edcb-452e-91c1-99072d577b82" providerId="ADAL" clId="{81926780-B6AD-4C11-9702-88A57AC3B3FC}" dt="2024-04-23T19:20:15.942" v="3049" actId="20577"/>
          <ac:spMkLst>
            <pc:docMk/>
            <pc:sldMk cId="3185385793" sldId="264"/>
            <ac:spMk id="6" creationId="{C1DA99B4-B74A-5268-E602-2AA16D8810BF}"/>
          </ac:spMkLst>
        </pc:spChg>
        <pc:spChg chg="add del mod">
          <ac:chgData name="Khaled Aymene Belmouloud" userId="e7a26426-edcb-452e-91c1-99072d577b82" providerId="ADAL" clId="{81926780-B6AD-4C11-9702-88A57AC3B3FC}" dt="2024-04-24T15:36:39.487" v="6348" actId="478"/>
          <ac:spMkLst>
            <pc:docMk/>
            <pc:sldMk cId="3185385793" sldId="264"/>
            <ac:spMk id="8" creationId="{47DD84CF-FD99-5EA5-CE76-0A0D75D36971}"/>
          </ac:spMkLst>
        </pc:spChg>
        <pc:spChg chg="add del mod">
          <ac:chgData name="Khaled Aymene Belmouloud" userId="e7a26426-edcb-452e-91c1-99072d577b82" providerId="ADAL" clId="{81926780-B6AD-4C11-9702-88A57AC3B3FC}" dt="2024-04-24T15:35:26.463" v="6338" actId="478"/>
          <ac:spMkLst>
            <pc:docMk/>
            <pc:sldMk cId="3185385793" sldId="264"/>
            <ac:spMk id="10" creationId="{F9758B8A-F450-4A84-EC2A-D8CCA1C426DB}"/>
          </ac:spMkLst>
        </pc:spChg>
        <pc:picChg chg="add mod">
          <ac:chgData name="Khaled Aymene Belmouloud" userId="e7a26426-edcb-452e-91c1-99072d577b82" providerId="ADAL" clId="{81926780-B6AD-4C11-9702-88A57AC3B3FC}" dt="2024-04-23T19:20:04.285" v="3044"/>
          <ac:picMkLst>
            <pc:docMk/>
            <pc:sldMk cId="3185385793" sldId="264"/>
            <ac:picMk id="5" creationId="{68BA91D5-E8C1-4481-1868-4A87CA4545AF}"/>
          </ac:picMkLst>
        </pc:picChg>
        <pc:picChg chg="add del mod">
          <ac:chgData name="Khaled Aymene Belmouloud" userId="e7a26426-edcb-452e-91c1-99072d577b82" providerId="ADAL" clId="{81926780-B6AD-4C11-9702-88A57AC3B3FC}" dt="2024-04-23T19:20:17.980" v="3050" actId="478"/>
          <ac:picMkLst>
            <pc:docMk/>
            <pc:sldMk cId="3185385793" sldId="264"/>
            <ac:picMk id="7" creationId="{0509CE33-8F9A-AD19-B830-22B6F3BD338E}"/>
          </ac:picMkLst>
        </pc:picChg>
        <pc:picChg chg="add mod">
          <ac:chgData name="Khaled Aymene Belmouloud" userId="e7a26426-edcb-452e-91c1-99072d577b82" providerId="ADAL" clId="{81926780-B6AD-4C11-9702-88A57AC3B3FC}" dt="2024-04-24T15:36:47.029" v="6351" actId="1076"/>
          <ac:picMkLst>
            <pc:docMk/>
            <pc:sldMk cId="3185385793" sldId="264"/>
            <ac:picMk id="9" creationId="{0D1718DB-7E20-7227-C9E2-3398FA4B4446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4T20:54:32.689" v="6421" actId="1076"/>
        <pc:sldMkLst>
          <pc:docMk/>
          <pc:sldMk cId="3744993113" sldId="265"/>
        </pc:sldMkLst>
        <pc:spChg chg="del">
          <ac:chgData name="Khaled Aymene Belmouloud" userId="e7a26426-edcb-452e-91c1-99072d577b82" providerId="ADAL" clId="{81926780-B6AD-4C11-9702-88A57AC3B3FC}" dt="2024-04-23T19:53:25.973" v="3445" actId="478"/>
          <ac:spMkLst>
            <pc:docMk/>
            <pc:sldMk cId="3744993113" sldId="265"/>
            <ac:spMk id="2" creationId="{0A254442-249E-5AEB-DE84-EB3CEC5975D8}"/>
          </ac:spMkLst>
        </pc:spChg>
        <pc:spChg chg="mod">
          <ac:chgData name="Khaled Aymene Belmouloud" userId="e7a26426-edcb-452e-91c1-99072d577b82" providerId="ADAL" clId="{81926780-B6AD-4C11-9702-88A57AC3B3FC}" dt="2024-04-24T20:54:32.689" v="6421" actId="1076"/>
          <ac:spMkLst>
            <pc:docMk/>
            <pc:sldMk cId="3744993113" sldId="265"/>
            <ac:spMk id="3" creationId="{55952904-63A4-6801-4A92-844530A6852E}"/>
          </ac:spMkLst>
        </pc:spChg>
        <pc:spChg chg="del">
          <ac:chgData name="Khaled Aymene Belmouloud" userId="e7a26426-edcb-452e-91c1-99072d577b82" providerId="ADAL" clId="{81926780-B6AD-4C11-9702-88A57AC3B3FC}" dt="2024-04-23T19:53:25.973" v="3445" actId="478"/>
          <ac:spMkLst>
            <pc:docMk/>
            <pc:sldMk cId="3744993113" sldId="265"/>
            <ac:spMk id="3" creationId="{F958CF1A-6A4F-7842-3FC1-BDE92E6C1A7E}"/>
          </ac:spMkLst>
        </pc:spChg>
        <pc:spChg chg="add mod">
          <ac:chgData name="Khaled Aymene Belmouloud" userId="e7a26426-edcb-452e-91c1-99072d577b82" providerId="ADAL" clId="{81926780-B6AD-4C11-9702-88A57AC3B3FC}" dt="2024-04-23T20:14:40.244" v="4178" actId="20577"/>
          <ac:spMkLst>
            <pc:docMk/>
            <pc:sldMk cId="3744993113" sldId="265"/>
            <ac:spMk id="4" creationId="{A07432E7-064D-51AA-EBD7-0C0442960D7B}"/>
          </ac:spMkLst>
        </pc:spChg>
        <pc:spChg chg="add mod">
          <ac:chgData name="Khaled Aymene Belmouloud" userId="e7a26426-edcb-452e-91c1-99072d577b82" providerId="ADAL" clId="{81926780-B6AD-4C11-9702-88A57AC3B3FC}" dt="2024-04-24T20:54:20.934" v="6419" actId="1076"/>
          <ac:spMkLst>
            <pc:docMk/>
            <pc:sldMk cId="3744993113" sldId="265"/>
            <ac:spMk id="5" creationId="{1D5DB4D5-D3B9-ED83-BC04-A2281696746C}"/>
          </ac:spMkLst>
        </pc:spChg>
        <pc:spChg chg="add mod">
          <ac:chgData name="Khaled Aymene Belmouloud" userId="e7a26426-edcb-452e-91c1-99072d577b82" providerId="ADAL" clId="{81926780-B6AD-4C11-9702-88A57AC3B3FC}" dt="2024-04-24T13:10:33.325" v="5904" actId="1076"/>
          <ac:spMkLst>
            <pc:docMk/>
            <pc:sldMk cId="3744993113" sldId="265"/>
            <ac:spMk id="8" creationId="{46284884-BA16-45AA-6B45-1ADEBD7040DD}"/>
          </ac:spMkLst>
        </pc:spChg>
        <pc:picChg chg="add del mod">
          <ac:chgData name="Khaled Aymene Belmouloud" userId="e7a26426-edcb-452e-91c1-99072d577b82" providerId="ADAL" clId="{81926780-B6AD-4C11-9702-88A57AC3B3FC}" dt="2024-04-23T19:57:32.704" v="3793" actId="478"/>
          <ac:picMkLst>
            <pc:docMk/>
            <pc:sldMk cId="3744993113" sldId="265"/>
            <ac:picMk id="6" creationId="{D704C523-611B-9799-FE40-851BD0AD6778}"/>
          </ac:picMkLst>
        </pc:picChg>
        <pc:picChg chg="add mod">
          <ac:chgData name="Khaled Aymene Belmouloud" userId="e7a26426-edcb-452e-91c1-99072d577b82" providerId="ADAL" clId="{81926780-B6AD-4C11-9702-88A57AC3B3FC}" dt="2024-04-24T20:54:25.005" v="6420" actId="1076"/>
          <ac:picMkLst>
            <pc:docMk/>
            <pc:sldMk cId="3744993113" sldId="265"/>
            <ac:picMk id="7" creationId="{A4FD975C-3BDC-B9B3-9348-06D87D314014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3T20:21:07.368" v="4456" actId="1076"/>
        <pc:sldMkLst>
          <pc:docMk/>
          <pc:sldMk cId="2671815443" sldId="266"/>
        </pc:sldMkLst>
        <pc:spChg chg="del">
          <ac:chgData name="Khaled Aymene Belmouloud" userId="e7a26426-edcb-452e-91c1-99072d577b82" providerId="ADAL" clId="{81926780-B6AD-4C11-9702-88A57AC3B3FC}" dt="2024-04-23T20:03:28.615" v="4175" actId="478"/>
          <ac:spMkLst>
            <pc:docMk/>
            <pc:sldMk cId="2671815443" sldId="266"/>
            <ac:spMk id="2" creationId="{B56A0429-1319-0F9F-5DDF-2C4B5063FF3D}"/>
          </ac:spMkLst>
        </pc:spChg>
        <pc:spChg chg="del">
          <ac:chgData name="Khaled Aymene Belmouloud" userId="e7a26426-edcb-452e-91c1-99072d577b82" providerId="ADAL" clId="{81926780-B6AD-4C11-9702-88A57AC3B3FC}" dt="2024-04-23T20:03:28.615" v="4175" actId="478"/>
          <ac:spMkLst>
            <pc:docMk/>
            <pc:sldMk cId="2671815443" sldId="266"/>
            <ac:spMk id="3" creationId="{78839FD0-526C-6596-7382-EC90E026ABB1}"/>
          </ac:spMkLst>
        </pc:spChg>
        <pc:spChg chg="add mod">
          <ac:chgData name="Khaled Aymene Belmouloud" userId="e7a26426-edcb-452e-91c1-99072d577b82" providerId="ADAL" clId="{81926780-B6AD-4C11-9702-88A57AC3B3FC}" dt="2024-04-23T20:15:06.402" v="4179"/>
          <ac:spMkLst>
            <pc:docMk/>
            <pc:sldMk cId="2671815443" sldId="266"/>
            <ac:spMk id="4" creationId="{2BAD4B48-C7E6-3C5C-1F0D-C1DE8ED167A7}"/>
          </ac:spMkLst>
        </pc:spChg>
        <pc:spChg chg="add mod">
          <ac:chgData name="Khaled Aymene Belmouloud" userId="e7a26426-edcb-452e-91c1-99072d577b82" providerId="ADAL" clId="{81926780-B6AD-4C11-9702-88A57AC3B3FC}" dt="2024-04-23T20:16:44.209" v="4310" actId="27636"/>
          <ac:spMkLst>
            <pc:docMk/>
            <pc:sldMk cId="2671815443" sldId="266"/>
            <ac:spMk id="5" creationId="{76871D54-5A65-60FA-3985-C7F1ADAC48B1}"/>
          </ac:spMkLst>
        </pc:spChg>
        <pc:spChg chg="add mod">
          <ac:chgData name="Khaled Aymene Belmouloud" userId="e7a26426-edcb-452e-91c1-99072d577b82" providerId="ADAL" clId="{81926780-B6AD-4C11-9702-88A57AC3B3FC}" dt="2024-04-23T20:20:42.410" v="4451" actId="20577"/>
          <ac:spMkLst>
            <pc:docMk/>
            <pc:sldMk cId="2671815443" sldId="266"/>
            <ac:spMk id="7" creationId="{264DFE0A-46DF-4831-8172-2355F1F165FE}"/>
          </ac:spMkLst>
        </pc:spChg>
        <pc:spChg chg="add mod">
          <ac:chgData name="Khaled Aymene Belmouloud" userId="e7a26426-edcb-452e-91c1-99072d577b82" providerId="ADAL" clId="{81926780-B6AD-4C11-9702-88A57AC3B3FC}" dt="2024-04-23T20:18:57.833" v="4332" actId="1076"/>
          <ac:spMkLst>
            <pc:docMk/>
            <pc:sldMk cId="2671815443" sldId="266"/>
            <ac:spMk id="8" creationId="{27A0BEB9-30EF-79BE-9485-463A272AF5F5}"/>
          </ac:spMkLst>
        </pc:spChg>
        <pc:spChg chg="add mod">
          <ac:chgData name="Khaled Aymene Belmouloud" userId="e7a26426-edcb-452e-91c1-99072d577b82" providerId="ADAL" clId="{81926780-B6AD-4C11-9702-88A57AC3B3FC}" dt="2024-04-23T20:19:03.712" v="4334" actId="1076"/>
          <ac:spMkLst>
            <pc:docMk/>
            <pc:sldMk cId="2671815443" sldId="266"/>
            <ac:spMk id="10" creationId="{52086E7F-4266-EBCB-61CB-0A2AA9929A81}"/>
          </ac:spMkLst>
        </pc:spChg>
        <pc:spChg chg="add mod">
          <ac:chgData name="Khaled Aymene Belmouloud" userId="e7a26426-edcb-452e-91c1-99072d577b82" providerId="ADAL" clId="{81926780-B6AD-4C11-9702-88A57AC3B3FC}" dt="2024-04-23T20:21:07.368" v="4456" actId="1076"/>
          <ac:spMkLst>
            <pc:docMk/>
            <pc:sldMk cId="2671815443" sldId="266"/>
            <ac:spMk id="11" creationId="{5ED7EF46-AD82-7DAD-1FB3-99378C03AB82}"/>
          </ac:spMkLst>
        </pc:spChg>
        <pc:graphicFrameChg chg="add mod">
          <ac:chgData name="Khaled Aymene Belmouloud" userId="e7a26426-edcb-452e-91c1-99072d577b82" providerId="ADAL" clId="{81926780-B6AD-4C11-9702-88A57AC3B3FC}" dt="2024-04-23T20:16:58.818" v="4314"/>
          <ac:graphicFrameMkLst>
            <pc:docMk/>
            <pc:sldMk cId="2671815443" sldId="266"/>
            <ac:graphicFrameMk id="9" creationId="{20542E90-C853-014C-ABE3-99C601C93266}"/>
          </ac:graphicFrameMkLst>
        </pc:graphicFrameChg>
        <pc:picChg chg="add del mod">
          <ac:chgData name="Khaled Aymene Belmouloud" userId="e7a26426-edcb-452e-91c1-99072d577b82" providerId="ADAL" clId="{81926780-B6AD-4C11-9702-88A57AC3B3FC}" dt="2024-04-23T20:16:49.856" v="4313" actId="478"/>
          <ac:picMkLst>
            <pc:docMk/>
            <pc:sldMk cId="2671815443" sldId="266"/>
            <ac:picMk id="6" creationId="{8C61E876-61EA-72B3-F4CE-9ED7CD1B3C6A}"/>
          </ac:picMkLst>
        </pc:picChg>
      </pc:sldChg>
      <pc:sldChg chg="addSp delSp modSp new del mod">
        <pc:chgData name="Khaled Aymene Belmouloud" userId="e7a26426-edcb-452e-91c1-99072d577b82" providerId="ADAL" clId="{81926780-B6AD-4C11-9702-88A57AC3B3FC}" dt="2024-04-24T20:53:05.154" v="6406" actId="2696"/>
        <pc:sldMkLst>
          <pc:docMk/>
          <pc:sldMk cId="2646866131" sldId="267"/>
        </pc:sldMkLst>
        <pc:spChg chg="del">
          <ac:chgData name="Khaled Aymene Belmouloud" userId="e7a26426-edcb-452e-91c1-99072d577b82" providerId="ADAL" clId="{81926780-B6AD-4C11-9702-88A57AC3B3FC}" dt="2024-04-23T20:22:06.539" v="4459" actId="478"/>
          <ac:spMkLst>
            <pc:docMk/>
            <pc:sldMk cId="2646866131" sldId="267"/>
            <ac:spMk id="2" creationId="{A84E8A0F-85BD-DCAF-38B2-66EBF562BBAB}"/>
          </ac:spMkLst>
        </pc:spChg>
        <pc:spChg chg="del">
          <ac:chgData name="Khaled Aymene Belmouloud" userId="e7a26426-edcb-452e-91c1-99072d577b82" providerId="ADAL" clId="{81926780-B6AD-4C11-9702-88A57AC3B3FC}" dt="2024-04-23T20:22:03.369" v="4458" actId="478"/>
          <ac:spMkLst>
            <pc:docMk/>
            <pc:sldMk cId="2646866131" sldId="267"/>
            <ac:spMk id="3" creationId="{51328627-B0BB-149F-0243-DEBC30808DAF}"/>
          </ac:spMkLst>
        </pc:spChg>
        <pc:spChg chg="add mod">
          <ac:chgData name="Khaled Aymene Belmouloud" userId="e7a26426-edcb-452e-91c1-99072d577b82" providerId="ADAL" clId="{81926780-B6AD-4C11-9702-88A57AC3B3FC}" dt="2024-04-23T20:28:36.204" v="4805" actId="14100"/>
          <ac:spMkLst>
            <pc:docMk/>
            <pc:sldMk cId="2646866131" sldId="267"/>
            <ac:spMk id="4" creationId="{E2F1CE0A-D43A-0FE4-F73D-ADDDF9B5F10B}"/>
          </ac:spMkLst>
        </pc:spChg>
        <pc:spChg chg="add del mod">
          <ac:chgData name="Khaled Aymene Belmouloud" userId="e7a26426-edcb-452e-91c1-99072d577b82" providerId="ADAL" clId="{81926780-B6AD-4C11-9702-88A57AC3B3FC}" dt="2024-04-23T20:29:03.500" v="4810" actId="478"/>
          <ac:spMkLst>
            <pc:docMk/>
            <pc:sldMk cId="2646866131" sldId="267"/>
            <ac:spMk id="6" creationId="{90851B53-6DA2-A69E-3504-72BFD31D47B1}"/>
          </ac:spMkLst>
        </pc:spChg>
        <pc:spChg chg="add mod">
          <ac:chgData name="Khaled Aymene Belmouloud" userId="e7a26426-edcb-452e-91c1-99072d577b82" providerId="ADAL" clId="{81926780-B6AD-4C11-9702-88A57AC3B3FC}" dt="2024-04-23T20:22:29.887" v="4461"/>
          <ac:spMkLst>
            <pc:docMk/>
            <pc:sldMk cId="2646866131" sldId="267"/>
            <ac:spMk id="7" creationId="{6DDA5B35-7C89-A5D2-EB89-BB76B70BD875}"/>
          </ac:spMkLst>
        </pc:spChg>
        <pc:spChg chg="add mod">
          <ac:chgData name="Khaled Aymene Belmouloud" userId="e7a26426-edcb-452e-91c1-99072d577b82" providerId="ADAL" clId="{81926780-B6AD-4C11-9702-88A57AC3B3FC}" dt="2024-04-24T00:55:12.185" v="5900" actId="1076"/>
          <ac:spMkLst>
            <pc:docMk/>
            <pc:sldMk cId="2646866131" sldId="267"/>
            <ac:spMk id="8" creationId="{10FEE280-12D9-5B09-7139-E73894EF818D}"/>
          </ac:spMkLst>
        </pc:spChg>
        <pc:spChg chg="add mod">
          <ac:chgData name="Khaled Aymene Belmouloud" userId="e7a26426-edcb-452e-91c1-99072d577b82" providerId="ADAL" clId="{81926780-B6AD-4C11-9702-88A57AC3B3FC}" dt="2024-04-24T00:55:15.455" v="5901" actId="1076"/>
          <ac:spMkLst>
            <pc:docMk/>
            <pc:sldMk cId="2646866131" sldId="267"/>
            <ac:spMk id="9" creationId="{05CDB97A-21AC-42CD-9DAE-9573CD6D1DA1}"/>
          </ac:spMkLst>
        </pc:spChg>
        <pc:picChg chg="add del mod">
          <ac:chgData name="Khaled Aymene Belmouloud" userId="e7a26426-edcb-452e-91c1-99072d577b82" providerId="ADAL" clId="{81926780-B6AD-4C11-9702-88A57AC3B3FC}" dt="2024-04-23T20:23:35.302" v="4657" actId="478"/>
          <ac:picMkLst>
            <pc:docMk/>
            <pc:sldMk cId="2646866131" sldId="267"/>
            <ac:picMk id="5" creationId="{CD9D90BA-2F71-0942-EFBF-EA2DFF710CE4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4T12:55:51.365" v="5902" actId="1076"/>
        <pc:sldMkLst>
          <pc:docMk/>
          <pc:sldMk cId="3152507990" sldId="268"/>
        </pc:sldMkLst>
        <pc:spChg chg="del">
          <ac:chgData name="Khaled Aymene Belmouloud" userId="e7a26426-edcb-452e-91c1-99072d577b82" providerId="ADAL" clId="{81926780-B6AD-4C11-9702-88A57AC3B3FC}" dt="2024-04-23T22:12:45.416" v="4815" actId="478"/>
          <ac:spMkLst>
            <pc:docMk/>
            <pc:sldMk cId="3152507990" sldId="268"/>
            <ac:spMk id="2" creationId="{BD906C8D-FC07-D813-95C6-BFE6F1A6A372}"/>
          </ac:spMkLst>
        </pc:spChg>
        <pc:spChg chg="del">
          <ac:chgData name="Khaled Aymene Belmouloud" userId="e7a26426-edcb-452e-91c1-99072d577b82" providerId="ADAL" clId="{81926780-B6AD-4C11-9702-88A57AC3B3FC}" dt="2024-04-23T22:12:45.416" v="4815" actId="478"/>
          <ac:spMkLst>
            <pc:docMk/>
            <pc:sldMk cId="3152507990" sldId="268"/>
            <ac:spMk id="3" creationId="{5C285635-4A31-8CFE-BC49-DE38911C6019}"/>
          </ac:spMkLst>
        </pc:spChg>
        <pc:spChg chg="add mod">
          <ac:chgData name="Khaled Aymene Belmouloud" userId="e7a26426-edcb-452e-91c1-99072d577b82" providerId="ADAL" clId="{81926780-B6AD-4C11-9702-88A57AC3B3FC}" dt="2024-04-23T22:13:28.166" v="4846" actId="20577"/>
          <ac:spMkLst>
            <pc:docMk/>
            <pc:sldMk cId="3152507990" sldId="268"/>
            <ac:spMk id="5" creationId="{F480A791-D450-57B4-56C3-B38FCAECE593}"/>
          </ac:spMkLst>
        </pc:spChg>
        <pc:spChg chg="add mod">
          <ac:chgData name="Khaled Aymene Belmouloud" userId="e7a26426-edcb-452e-91c1-99072d577b82" providerId="ADAL" clId="{81926780-B6AD-4C11-9702-88A57AC3B3FC}" dt="2024-04-23T23:50:12.271" v="5265" actId="14100"/>
          <ac:spMkLst>
            <pc:docMk/>
            <pc:sldMk cId="3152507990" sldId="268"/>
            <ac:spMk id="6" creationId="{1589C256-CF38-EE67-7522-3523B081D9D7}"/>
          </ac:spMkLst>
        </pc:spChg>
        <pc:spChg chg="add mod">
          <ac:chgData name="Khaled Aymene Belmouloud" userId="e7a26426-edcb-452e-91c1-99072d577b82" providerId="ADAL" clId="{81926780-B6AD-4C11-9702-88A57AC3B3FC}" dt="2024-04-23T22:29:02.641" v="4968" actId="14100"/>
          <ac:spMkLst>
            <pc:docMk/>
            <pc:sldMk cId="3152507990" sldId="268"/>
            <ac:spMk id="9" creationId="{FC758317-EE87-62C0-338A-B640F33E5B07}"/>
          </ac:spMkLst>
        </pc:spChg>
        <pc:spChg chg="add mod">
          <ac:chgData name="Khaled Aymene Belmouloud" userId="e7a26426-edcb-452e-91c1-99072d577b82" providerId="ADAL" clId="{81926780-B6AD-4C11-9702-88A57AC3B3FC}" dt="2024-04-23T22:29:56.288" v="4982" actId="1076"/>
          <ac:spMkLst>
            <pc:docMk/>
            <pc:sldMk cId="3152507990" sldId="268"/>
            <ac:spMk id="10" creationId="{7F76C00A-FBF7-C09F-87D8-B5FC654AB79F}"/>
          </ac:spMkLst>
        </pc:spChg>
        <pc:spChg chg="add del">
          <ac:chgData name="Khaled Aymene Belmouloud" userId="e7a26426-edcb-452e-91c1-99072d577b82" providerId="ADAL" clId="{81926780-B6AD-4C11-9702-88A57AC3B3FC}" dt="2024-04-23T22:29:29.824" v="4975" actId="22"/>
          <ac:spMkLst>
            <pc:docMk/>
            <pc:sldMk cId="3152507990" sldId="268"/>
            <ac:spMk id="12" creationId="{84CA5CBC-0161-1CCD-FD6A-99CE42B501DD}"/>
          </ac:spMkLst>
        </pc:spChg>
        <pc:spChg chg="add mod">
          <ac:chgData name="Khaled Aymene Belmouloud" userId="e7a26426-edcb-452e-91c1-99072d577b82" providerId="ADAL" clId="{81926780-B6AD-4C11-9702-88A57AC3B3FC}" dt="2024-04-23T22:32:07.999" v="5038" actId="1076"/>
          <ac:spMkLst>
            <pc:docMk/>
            <pc:sldMk cId="3152507990" sldId="268"/>
            <ac:spMk id="13" creationId="{75D47E98-A159-B0B5-A2C8-6CEC7B87A45A}"/>
          </ac:spMkLst>
        </pc:spChg>
        <pc:spChg chg="add mod">
          <ac:chgData name="Khaled Aymene Belmouloud" userId="e7a26426-edcb-452e-91c1-99072d577b82" providerId="ADAL" clId="{81926780-B6AD-4C11-9702-88A57AC3B3FC}" dt="2024-04-23T23:37:38.871" v="5248" actId="1076"/>
          <ac:spMkLst>
            <pc:docMk/>
            <pc:sldMk cId="3152507990" sldId="268"/>
            <ac:spMk id="14" creationId="{CB724C58-D2CE-DBCF-39C7-B6E2FB8D92F8}"/>
          </ac:spMkLst>
        </pc:spChg>
        <pc:spChg chg="add mod">
          <ac:chgData name="Khaled Aymene Belmouloud" userId="e7a26426-edcb-452e-91c1-99072d577b82" providerId="ADAL" clId="{81926780-B6AD-4C11-9702-88A57AC3B3FC}" dt="2024-04-23T23:37:42.263" v="5249" actId="1076"/>
          <ac:spMkLst>
            <pc:docMk/>
            <pc:sldMk cId="3152507990" sldId="268"/>
            <ac:spMk id="15" creationId="{133516C0-343B-0D92-2493-8C12B04FE564}"/>
          </ac:spMkLst>
        </pc:spChg>
        <pc:picChg chg="add del mod">
          <ac:chgData name="Khaled Aymene Belmouloud" userId="e7a26426-edcb-452e-91c1-99072d577b82" providerId="ADAL" clId="{81926780-B6AD-4C11-9702-88A57AC3B3FC}" dt="2024-04-23T22:27:35.399" v="4876" actId="478"/>
          <ac:picMkLst>
            <pc:docMk/>
            <pc:sldMk cId="3152507990" sldId="268"/>
            <ac:picMk id="7" creationId="{712B0A62-C281-FBD3-D774-90037D2F67E3}"/>
          </ac:picMkLst>
        </pc:picChg>
        <pc:picChg chg="add mod">
          <ac:chgData name="Khaled Aymene Belmouloud" userId="e7a26426-edcb-452e-91c1-99072d577b82" providerId="ADAL" clId="{81926780-B6AD-4C11-9702-88A57AC3B3FC}" dt="2024-04-24T12:55:51.365" v="5902" actId="1076"/>
          <ac:picMkLst>
            <pc:docMk/>
            <pc:sldMk cId="3152507990" sldId="268"/>
            <ac:picMk id="8" creationId="{8863F0C5-EDB2-A98A-650F-81CC78336E62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3T23:57:53.792" v="5399" actId="1076"/>
        <pc:sldMkLst>
          <pc:docMk/>
          <pc:sldMk cId="684469475" sldId="269"/>
        </pc:sldMkLst>
        <pc:spChg chg="del">
          <ac:chgData name="Khaled Aymene Belmouloud" userId="e7a26426-edcb-452e-91c1-99072d577b82" providerId="ADAL" clId="{81926780-B6AD-4C11-9702-88A57AC3B3FC}" dt="2024-04-23T23:38:29.346" v="5250" actId="478"/>
          <ac:spMkLst>
            <pc:docMk/>
            <pc:sldMk cId="684469475" sldId="269"/>
            <ac:spMk id="2" creationId="{73FE43E1-71FF-A6F0-9CDE-B9442177A056}"/>
          </ac:spMkLst>
        </pc:spChg>
        <pc:spChg chg="del">
          <ac:chgData name="Khaled Aymene Belmouloud" userId="e7a26426-edcb-452e-91c1-99072d577b82" providerId="ADAL" clId="{81926780-B6AD-4C11-9702-88A57AC3B3FC}" dt="2024-04-23T23:38:29.346" v="5250" actId="478"/>
          <ac:spMkLst>
            <pc:docMk/>
            <pc:sldMk cId="684469475" sldId="269"/>
            <ac:spMk id="3" creationId="{01F95AB4-A984-6D85-97F8-3F3AA042F3D1}"/>
          </ac:spMkLst>
        </pc:spChg>
        <pc:spChg chg="add mod">
          <ac:chgData name="Khaled Aymene Belmouloud" userId="e7a26426-edcb-452e-91c1-99072d577b82" providerId="ADAL" clId="{81926780-B6AD-4C11-9702-88A57AC3B3FC}" dt="2024-04-23T23:57:53.792" v="5399" actId="1076"/>
          <ac:spMkLst>
            <pc:docMk/>
            <pc:sldMk cId="684469475" sldId="269"/>
            <ac:spMk id="7" creationId="{02224D79-F250-8154-C12E-1EF7FE151EBE}"/>
          </ac:spMkLst>
        </pc:spChg>
        <pc:picChg chg="add mod">
          <ac:chgData name="Khaled Aymene Belmouloud" userId="e7a26426-edcb-452e-91c1-99072d577b82" providerId="ADAL" clId="{81926780-B6AD-4C11-9702-88A57AC3B3FC}" dt="2024-04-23T23:56:46.782" v="5393" actId="1076"/>
          <ac:picMkLst>
            <pc:docMk/>
            <pc:sldMk cId="684469475" sldId="269"/>
            <ac:picMk id="5" creationId="{0201D3D7-0FC6-EF8C-8DA7-E3E105942145}"/>
          </ac:picMkLst>
        </pc:picChg>
        <pc:picChg chg="add del mod">
          <ac:chgData name="Khaled Aymene Belmouloud" userId="e7a26426-edcb-452e-91c1-99072d577b82" providerId="ADAL" clId="{81926780-B6AD-4C11-9702-88A57AC3B3FC}" dt="2024-04-23T23:40:22.912" v="5262" actId="478"/>
          <ac:picMkLst>
            <pc:docMk/>
            <pc:sldMk cId="684469475" sldId="269"/>
            <ac:picMk id="6" creationId="{715AA927-12A0-3570-0957-9A15599F65E0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4T15:38:50.174" v="6405" actId="1076"/>
        <pc:sldMkLst>
          <pc:docMk/>
          <pc:sldMk cId="2707450723" sldId="270"/>
        </pc:sldMkLst>
        <pc:spChg chg="add mod">
          <ac:chgData name="Khaled Aymene Belmouloud" userId="e7a26426-edcb-452e-91c1-99072d577b82" providerId="ADAL" clId="{81926780-B6AD-4C11-9702-88A57AC3B3FC}" dt="2024-04-24T15:27:11.745" v="6004" actId="1076"/>
          <ac:spMkLst>
            <pc:docMk/>
            <pc:sldMk cId="2707450723" sldId="270"/>
            <ac:spMk id="2" creationId="{05489583-0A82-0354-591C-B89F2EDB3C48}"/>
          </ac:spMkLst>
        </pc:spChg>
        <pc:spChg chg="del">
          <ac:chgData name="Khaled Aymene Belmouloud" userId="e7a26426-edcb-452e-91c1-99072d577b82" providerId="ADAL" clId="{81926780-B6AD-4C11-9702-88A57AC3B3FC}" dt="2024-04-23T23:30:00.554" v="5041" actId="478"/>
          <ac:spMkLst>
            <pc:docMk/>
            <pc:sldMk cId="2707450723" sldId="270"/>
            <ac:spMk id="2" creationId="{F8EF48A8-0AD0-BDCD-F0E4-A13209F08003}"/>
          </ac:spMkLst>
        </pc:spChg>
        <pc:spChg chg="del">
          <ac:chgData name="Khaled Aymene Belmouloud" userId="e7a26426-edcb-452e-91c1-99072d577b82" providerId="ADAL" clId="{81926780-B6AD-4C11-9702-88A57AC3B3FC}" dt="2024-04-23T23:30:03.421" v="5042" actId="478"/>
          <ac:spMkLst>
            <pc:docMk/>
            <pc:sldMk cId="2707450723" sldId="270"/>
            <ac:spMk id="3" creationId="{0C8B5C79-496F-646C-7CA1-BCC18E519155}"/>
          </ac:spMkLst>
        </pc:spChg>
        <pc:spChg chg="add mod">
          <ac:chgData name="Khaled Aymene Belmouloud" userId="e7a26426-edcb-452e-91c1-99072d577b82" providerId="ADAL" clId="{81926780-B6AD-4C11-9702-88A57AC3B3FC}" dt="2024-04-23T23:36:06.773" v="5130" actId="14100"/>
          <ac:spMkLst>
            <pc:docMk/>
            <pc:sldMk cId="2707450723" sldId="270"/>
            <ac:spMk id="6" creationId="{8A3706DF-B026-6C25-6523-8C913F3142AD}"/>
          </ac:spMkLst>
        </pc:spChg>
        <pc:picChg chg="add mod">
          <ac:chgData name="Khaled Aymene Belmouloud" userId="e7a26426-edcb-452e-91c1-99072d577b82" providerId="ADAL" clId="{81926780-B6AD-4C11-9702-88A57AC3B3FC}" dt="2024-04-24T15:38:50.174" v="6405" actId="1076"/>
          <ac:picMkLst>
            <pc:docMk/>
            <pc:sldMk cId="2707450723" sldId="270"/>
            <ac:picMk id="5" creationId="{A9F0F29C-742E-D094-C4BB-CAE963C2C293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4T15:28:43.419" v="6070" actId="1035"/>
        <pc:sldMkLst>
          <pc:docMk/>
          <pc:sldMk cId="3833753415" sldId="271"/>
        </pc:sldMkLst>
        <pc:spChg chg="add mod">
          <ac:chgData name="Khaled Aymene Belmouloud" userId="e7a26426-edcb-452e-91c1-99072d577b82" providerId="ADAL" clId="{81926780-B6AD-4C11-9702-88A57AC3B3FC}" dt="2024-04-24T15:28:43.419" v="6070" actId="1035"/>
          <ac:spMkLst>
            <pc:docMk/>
            <pc:sldMk cId="3833753415" sldId="271"/>
            <ac:spMk id="2" creationId="{0292820D-4BE1-642B-8835-DAD746FB7522}"/>
          </ac:spMkLst>
        </pc:spChg>
        <pc:spChg chg="del">
          <ac:chgData name="Khaled Aymene Belmouloud" userId="e7a26426-edcb-452e-91c1-99072d577b82" providerId="ADAL" clId="{81926780-B6AD-4C11-9702-88A57AC3B3FC}" dt="2024-04-23T23:31:27.127" v="5060" actId="478"/>
          <ac:spMkLst>
            <pc:docMk/>
            <pc:sldMk cId="3833753415" sldId="271"/>
            <ac:spMk id="2" creationId="{59700649-3186-CB66-C180-FC19F27D74B1}"/>
          </ac:spMkLst>
        </pc:spChg>
        <pc:spChg chg="del mod">
          <ac:chgData name="Khaled Aymene Belmouloud" userId="e7a26426-edcb-452e-91c1-99072d577b82" providerId="ADAL" clId="{81926780-B6AD-4C11-9702-88A57AC3B3FC}" dt="2024-04-23T23:31:28.100" v="5062" actId="478"/>
          <ac:spMkLst>
            <pc:docMk/>
            <pc:sldMk cId="3833753415" sldId="271"/>
            <ac:spMk id="3" creationId="{A4CD76CB-EAB5-2166-70ED-5022C0B118C4}"/>
          </ac:spMkLst>
        </pc:spChg>
        <pc:spChg chg="add mod">
          <ac:chgData name="Khaled Aymene Belmouloud" userId="e7a26426-edcb-452e-91c1-99072d577b82" providerId="ADAL" clId="{81926780-B6AD-4C11-9702-88A57AC3B3FC}" dt="2024-04-23T23:36:33.534" v="5187" actId="20577"/>
          <ac:spMkLst>
            <pc:docMk/>
            <pc:sldMk cId="3833753415" sldId="271"/>
            <ac:spMk id="6" creationId="{EEEE2DE3-88F1-C85B-2D21-997E589D619A}"/>
          </ac:spMkLst>
        </pc:spChg>
        <pc:picChg chg="add mod">
          <ac:chgData name="Khaled Aymene Belmouloud" userId="e7a26426-edcb-452e-91c1-99072d577b82" providerId="ADAL" clId="{81926780-B6AD-4C11-9702-88A57AC3B3FC}" dt="2024-04-23T23:36:00.483" v="5128" actId="1076"/>
          <ac:picMkLst>
            <pc:docMk/>
            <pc:sldMk cId="3833753415" sldId="271"/>
            <ac:picMk id="5" creationId="{F288A6F1-516F-8EFA-862B-5F16AD3A4431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4T22:32:36.770" v="6422" actId="1076"/>
        <pc:sldMkLst>
          <pc:docMk/>
          <pc:sldMk cId="2881806504" sldId="272"/>
        </pc:sldMkLst>
        <pc:spChg chg="add mod">
          <ac:chgData name="Khaled Aymene Belmouloud" userId="e7a26426-edcb-452e-91c1-99072d577b82" providerId="ADAL" clId="{81926780-B6AD-4C11-9702-88A57AC3B3FC}" dt="2024-04-24T15:29:19.256" v="6119" actId="20577"/>
          <ac:spMkLst>
            <pc:docMk/>
            <pc:sldMk cId="2881806504" sldId="272"/>
            <ac:spMk id="2" creationId="{05D54539-A447-3A18-4488-095556C04B13}"/>
          </ac:spMkLst>
        </pc:spChg>
        <pc:spChg chg="del">
          <ac:chgData name="Khaled Aymene Belmouloud" userId="e7a26426-edcb-452e-91c1-99072d577b82" providerId="ADAL" clId="{81926780-B6AD-4C11-9702-88A57AC3B3FC}" dt="2024-04-23T23:31:59.502" v="5070" actId="478"/>
          <ac:spMkLst>
            <pc:docMk/>
            <pc:sldMk cId="2881806504" sldId="272"/>
            <ac:spMk id="2" creationId="{A69D6E44-5F60-A2DB-3F31-44E12638E1E0}"/>
          </ac:spMkLst>
        </pc:spChg>
        <pc:spChg chg="del">
          <ac:chgData name="Khaled Aymene Belmouloud" userId="e7a26426-edcb-452e-91c1-99072d577b82" providerId="ADAL" clId="{81926780-B6AD-4C11-9702-88A57AC3B3FC}" dt="2024-04-23T23:31:59.502" v="5070" actId="478"/>
          <ac:spMkLst>
            <pc:docMk/>
            <pc:sldMk cId="2881806504" sldId="272"/>
            <ac:spMk id="3" creationId="{712C004A-EF60-1AF9-BFD7-0898A50D77E4}"/>
          </ac:spMkLst>
        </pc:spChg>
        <pc:picChg chg="add mod">
          <ac:chgData name="Khaled Aymene Belmouloud" userId="e7a26426-edcb-452e-91c1-99072d577b82" providerId="ADAL" clId="{81926780-B6AD-4C11-9702-88A57AC3B3FC}" dt="2024-04-24T22:32:36.770" v="6422" actId="1076"/>
          <ac:picMkLst>
            <pc:docMk/>
            <pc:sldMk cId="2881806504" sldId="272"/>
            <ac:picMk id="5" creationId="{58B296D8-903F-814C-A5AA-A07CA1F7121D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4T15:30:35.841" v="6258" actId="1076"/>
        <pc:sldMkLst>
          <pc:docMk/>
          <pc:sldMk cId="2949521655" sldId="273"/>
        </pc:sldMkLst>
        <pc:spChg chg="add mod">
          <ac:chgData name="Khaled Aymene Belmouloud" userId="e7a26426-edcb-452e-91c1-99072d577b82" providerId="ADAL" clId="{81926780-B6AD-4C11-9702-88A57AC3B3FC}" dt="2024-04-24T15:30:35.841" v="6258" actId="1076"/>
          <ac:spMkLst>
            <pc:docMk/>
            <pc:sldMk cId="2949521655" sldId="273"/>
            <ac:spMk id="2" creationId="{23572E2F-80A3-AA31-6B66-733E05CDD102}"/>
          </ac:spMkLst>
        </pc:spChg>
        <pc:spChg chg="del">
          <ac:chgData name="Khaled Aymene Belmouloud" userId="e7a26426-edcb-452e-91c1-99072d577b82" providerId="ADAL" clId="{81926780-B6AD-4C11-9702-88A57AC3B3FC}" dt="2024-04-23T23:34:11.897" v="5085" actId="478"/>
          <ac:spMkLst>
            <pc:docMk/>
            <pc:sldMk cId="2949521655" sldId="273"/>
            <ac:spMk id="2" creationId="{DB15CB48-F5C3-837F-C015-197DED0729CE}"/>
          </ac:spMkLst>
        </pc:spChg>
        <pc:spChg chg="del">
          <ac:chgData name="Khaled Aymene Belmouloud" userId="e7a26426-edcb-452e-91c1-99072d577b82" providerId="ADAL" clId="{81926780-B6AD-4C11-9702-88A57AC3B3FC}" dt="2024-04-23T23:34:13.370" v="5086" actId="478"/>
          <ac:spMkLst>
            <pc:docMk/>
            <pc:sldMk cId="2949521655" sldId="273"/>
            <ac:spMk id="3" creationId="{DE83FEB4-5172-4973-BE9F-F6F62CBF3B01}"/>
          </ac:spMkLst>
        </pc:spChg>
        <pc:spChg chg="add mod">
          <ac:chgData name="Khaled Aymene Belmouloud" userId="e7a26426-edcb-452e-91c1-99072d577b82" providerId="ADAL" clId="{81926780-B6AD-4C11-9702-88A57AC3B3FC}" dt="2024-04-23T23:37:11.367" v="5246" actId="1076"/>
          <ac:spMkLst>
            <pc:docMk/>
            <pc:sldMk cId="2949521655" sldId="273"/>
            <ac:spMk id="6" creationId="{D1471563-CC56-86DD-8DA9-F34C72C75C70}"/>
          </ac:spMkLst>
        </pc:spChg>
        <pc:picChg chg="add mod">
          <ac:chgData name="Khaled Aymene Belmouloud" userId="e7a26426-edcb-452e-91c1-99072d577b82" providerId="ADAL" clId="{81926780-B6AD-4C11-9702-88A57AC3B3FC}" dt="2024-04-23T23:34:38.382" v="5095" actId="1076"/>
          <ac:picMkLst>
            <pc:docMk/>
            <pc:sldMk cId="2949521655" sldId="273"/>
            <ac:picMk id="5" creationId="{C686F577-7A88-83A8-7D77-C0F8BA3794FB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3T23:57:04.024" v="5396" actId="1076"/>
        <pc:sldMkLst>
          <pc:docMk/>
          <pc:sldMk cId="317767625" sldId="274"/>
        </pc:sldMkLst>
        <pc:spChg chg="del">
          <ac:chgData name="Khaled Aymene Belmouloud" userId="e7a26426-edcb-452e-91c1-99072d577b82" providerId="ADAL" clId="{81926780-B6AD-4C11-9702-88A57AC3B3FC}" dt="2024-04-23T23:55:21.302" v="5350" actId="478"/>
          <ac:spMkLst>
            <pc:docMk/>
            <pc:sldMk cId="317767625" sldId="274"/>
            <ac:spMk id="2" creationId="{D77EEDDC-8E92-924E-A4C1-D629310B2BA7}"/>
          </ac:spMkLst>
        </pc:spChg>
        <pc:spChg chg="del">
          <ac:chgData name="Khaled Aymene Belmouloud" userId="e7a26426-edcb-452e-91c1-99072d577b82" providerId="ADAL" clId="{81926780-B6AD-4C11-9702-88A57AC3B3FC}" dt="2024-04-23T23:55:21.302" v="5350" actId="478"/>
          <ac:spMkLst>
            <pc:docMk/>
            <pc:sldMk cId="317767625" sldId="274"/>
            <ac:spMk id="3" creationId="{F252E016-9665-6768-8D36-80164F59D518}"/>
          </ac:spMkLst>
        </pc:spChg>
        <pc:spChg chg="add mod">
          <ac:chgData name="Khaled Aymene Belmouloud" userId="e7a26426-edcb-452e-91c1-99072d577b82" providerId="ADAL" clId="{81926780-B6AD-4C11-9702-88A57AC3B3FC}" dt="2024-04-23T23:57:04.024" v="5396" actId="1076"/>
          <ac:spMkLst>
            <pc:docMk/>
            <pc:sldMk cId="317767625" sldId="274"/>
            <ac:spMk id="6" creationId="{E4E15D78-AF23-0EA1-ACFF-9CCADB780AE1}"/>
          </ac:spMkLst>
        </pc:spChg>
        <pc:picChg chg="add mod">
          <ac:chgData name="Khaled Aymene Belmouloud" userId="e7a26426-edcb-452e-91c1-99072d577b82" providerId="ADAL" clId="{81926780-B6AD-4C11-9702-88A57AC3B3FC}" dt="2024-04-23T23:56:58.070" v="5395" actId="1076"/>
          <ac:picMkLst>
            <pc:docMk/>
            <pc:sldMk cId="317767625" sldId="274"/>
            <ac:picMk id="5" creationId="{6D94BBF2-1BCE-BCB8-E69B-CC80FDC14DB2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4T00:02:21.711" v="5435" actId="1076"/>
        <pc:sldMkLst>
          <pc:docMk/>
          <pc:sldMk cId="2366102845" sldId="275"/>
        </pc:sldMkLst>
        <pc:spChg chg="del">
          <ac:chgData name="Khaled Aymene Belmouloud" userId="e7a26426-edcb-452e-91c1-99072d577b82" providerId="ADAL" clId="{81926780-B6AD-4C11-9702-88A57AC3B3FC}" dt="2024-04-23T23:57:40.100" v="5398" actId="478"/>
          <ac:spMkLst>
            <pc:docMk/>
            <pc:sldMk cId="2366102845" sldId="275"/>
            <ac:spMk id="2" creationId="{6F58413F-A6E0-845F-F3AD-F0ED492A8F65}"/>
          </ac:spMkLst>
        </pc:spChg>
        <pc:spChg chg="del">
          <ac:chgData name="Khaled Aymene Belmouloud" userId="e7a26426-edcb-452e-91c1-99072d577b82" providerId="ADAL" clId="{81926780-B6AD-4C11-9702-88A57AC3B3FC}" dt="2024-04-23T23:57:40.100" v="5398" actId="478"/>
          <ac:spMkLst>
            <pc:docMk/>
            <pc:sldMk cId="2366102845" sldId="275"/>
            <ac:spMk id="3" creationId="{569E5E50-A092-C0C8-D830-7C427BA6A661}"/>
          </ac:spMkLst>
        </pc:spChg>
        <pc:spChg chg="del">
          <ac:chgData name="Khaled Aymene Belmouloud" userId="e7a26426-edcb-452e-91c1-99072d577b82" providerId="ADAL" clId="{81926780-B6AD-4C11-9702-88A57AC3B3FC}" dt="2024-04-23T23:57:40.100" v="5398" actId="478"/>
          <ac:spMkLst>
            <pc:docMk/>
            <pc:sldMk cId="2366102845" sldId="275"/>
            <ac:spMk id="4" creationId="{EEE2FDC6-F319-2526-F9D1-4E96B4C71955}"/>
          </ac:spMkLst>
        </pc:spChg>
        <pc:spChg chg="add mod">
          <ac:chgData name="Khaled Aymene Belmouloud" userId="e7a26426-edcb-452e-91c1-99072d577b82" providerId="ADAL" clId="{81926780-B6AD-4C11-9702-88A57AC3B3FC}" dt="2024-04-23T23:58:33.412" v="5400"/>
          <ac:spMkLst>
            <pc:docMk/>
            <pc:sldMk cId="2366102845" sldId="275"/>
            <ac:spMk id="5" creationId="{1A3CB4DC-4EFB-895E-0A77-6CFECD26AFD8}"/>
          </ac:spMkLst>
        </pc:spChg>
        <pc:spChg chg="add mod">
          <ac:chgData name="Khaled Aymene Belmouloud" userId="e7a26426-edcb-452e-91c1-99072d577b82" providerId="ADAL" clId="{81926780-B6AD-4C11-9702-88A57AC3B3FC}" dt="2024-04-23T23:59:54.409" v="5424" actId="1076"/>
          <ac:spMkLst>
            <pc:docMk/>
            <pc:sldMk cId="2366102845" sldId="275"/>
            <ac:spMk id="7" creationId="{2F982BBD-80DE-9CE8-2F34-52BA60B264D8}"/>
          </ac:spMkLst>
        </pc:spChg>
        <pc:picChg chg="add del mod">
          <ac:chgData name="Khaled Aymene Belmouloud" userId="e7a26426-edcb-452e-91c1-99072d577b82" providerId="ADAL" clId="{81926780-B6AD-4C11-9702-88A57AC3B3FC}" dt="2024-04-23T23:58:39.415" v="5405" actId="478"/>
          <ac:picMkLst>
            <pc:docMk/>
            <pc:sldMk cId="2366102845" sldId="275"/>
            <ac:picMk id="6" creationId="{AA053BA2-17C2-B4D4-F8B2-F50B82F4DC39}"/>
          </ac:picMkLst>
        </pc:picChg>
        <pc:picChg chg="add mod">
          <ac:chgData name="Khaled Aymene Belmouloud" userId="e7a26426-edcb-452e-91c1-99072d577b82" providerId="ADAL" clId="{81926780-B6AD-4C11-9702-88A57AC3B3FC}" dt="2024-04-24T00:02:21.711" v="5435" actId="1076"/>
          <ac:picMkLst>
            <pc:docMk/>
            <pc:sldMk cId="2366102845" sldId="275"/>
            <ac:picMk id="8" creationId="{D31DB674-C4DF-1ED7-05D2-F0F63A612F58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4T00:04:38.110" v="5449" actId="1076"/>
        <pc:sldMkLst>
          <pc:docMk/>
          <pc:sldMk cId="1667956112" sldId="276"/>
        </pc:sldMkLst>
        <pc:spChg chg="del">
          <ac:chgData name="Khaled Aymene Belmouloud" userId="e7a26426-edcb-452e-91c1-99072d577b82" providerId="ADAL" clId="{81926780-B6AD-4C11-9702-88A57AC3B3FC}" dt="2024-04-24T00:02:27.243" v="5436" actId="478"/>
          <ac:spMkLst>
            <pc:docMk/>
            <pc:sldMk cId="1667956112" sldId="276"/>
            <ac:spMk id="2" creationId="{252B87A0-ACA2-1F98-AB10-6F95BB153788}"/>
          </ac:spMkLst>
        </pc:spChg>
        <pc:spChg chg="del">
          <ac:chgData name="Khaled Aymene Belmouloud" userId="e7a26426-edcb-452e-91c1-99072d577b82" providerId="ADAL" clId="{81926780-B6AD-4C11-9702-88A57AC3B3FC}" dt="2024-04-24T00:02:27.243" v="5436" actId="478"/>
          <ac:spMkLst>
            <pc:docMk/>
            <pc:sldMk cId="1667956112" sldId="276"/>
            <ac:spMk id="3" creationId="{8C9C0DFD-C895-2147-F903-616933466C78}"/>
          </ac:spMkLst>
        </pc:spChg>
        <pc:spChg chg="add mod">
          <ac:chgData name="Khaled Aymene Belmouloud" userId="e7a26426-edcb-452e-91c1-99072d577b82" providerId="ADAL" clId="{81926780-B6AD-4C11-9702-88A57AC3B3FC}" dt="2024-04-24T00:04:38.110" v="5449" actId="1076"/>
          <ac:spMkLst>
            <pc:docMk/>
            <pc:sldMk cId="1667956112" sldId="276"/>
            <ac:spMk id="6" creationId="{B2F797C7-4300-F43E-12F9-78697D1A9416}"/>
          </ac:spMkLst>
        </pc:spChg>
        <pc:picChg chg="add mod">
          <ac:chgData name="Khaled Aymene Belmouloud" userId="e7a26426-edcb-452e-91c1-99072d577b82" providerId="ADAL" clId="{81926780-B6AD-4C11-9702-88A57AC3B3FC}" dt="2024-04-24T00:04:36.098" v="5448" actId="1076"/>
          <ac:picMkLst>
            <pc:docMk/>
            <pc:sldMk cId="1667956112" sldId="276"/>
            <ac:picMk id="5" creationId="{ACDC1001-0BA0-8048-3D18-319C20B86485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4T00:13:39.689" v="5534" actId="1076"/>
        <pc:sldMkLst>
          <pc:docMk/>
          <pc:sldMk cId="597079820" sldId="277"/>
        </pc:sldMkLst>
        <pc:spChg chg="del">
          <ac:chgData name="Khaled Aymene Belmouloud" userId="e7a26426-edcb-452e-91c1-99072d577b82" providerId="ADAL" clId="{81926780-B6AD-4C11-9702-88A57AC3B3FC}" dt="2024-04-24T00:08:51.244" v="5451" actId="478"/>
          <ac:spMkLst>
            <pc:docMk/>
            <pc:sldMk cId="597079820" sldId="277"/>
            <ac:spMk id="2" creationId="{D2A3C442-46DD-34D5-BA7A-2882A25D9D75}"/>
          </ac:spMkLst>
        </pc:spChg>
        <pc:spChg chg="del">
          <ac:chgData name="Khaled Aymene Belmouloud" userId="e7a26426-edcb-452e-91c1-99072d577b82" providerId="ADAL" clId="{81926780-B6AD-4C11-9702-88A57AC3B3FC}" dt="2024-04-24T00:08:51.244" v="5451" actId="478"/>
          <ac:spMkLst>
            <pc:docMk/>
            <pc:sldMk cId="597079820" sldId="277"/>
            <ac:spMk id="3" creationId="{8EB58936-C4D5-5098-CDF2-A4D6A6047FDB}"/>
          </ac:spMkLst>
        </pc:spChg>
        <pc:spChg chg="del">
          <ac:chgData name="Khaled Aymene Belmouloud" userId="e7a26426-edcb-452e-91c1-99072d577b82" providerId="ADAL" clId="{81926780-B6AD-4C11-9702-88A57AC3B3FC}" dt="2024-04-24T00:08:51.244" v="5451" actId="478"/>
          <ac:spMkLst>
            <pc:docMk/>
            <pc:sldMk cId="597079820" sldId="277"/>
            <ac:spMk id="4" creationId="{A8DE5FF4-B6C8-0601-8CEA-F46150CFC3D4}"/>
          </ac:spMkLst>
        </pc:spChg>
        <pc:spChg chg="add del mod">
          <ac:chgData name="Khaled Aymene Belmouloud" userId="e7a26426-edcb-452e-91c1-99072d577b82" providerId="ADAL" clId="{81926780-B6AD-4C11-9702-88A57AC3B3FC}" dt="2024-04-24T00:09:12.023" v="5453" actId="478"/>
          <ac:spMkLst>
            <pc:docMk/>
            <pc:sldMk cId="597079820" sldId="277"/>
            <ac:spMk id="6" creationId="{227EB0CE-FB58-1CAE-D2E8-21E9508C9C41}"/>
          </ac:spMkLst>
        </pc:spChg>
        <pc:spChg chg="add del mod">
          <ac:chgData name="Khaled Aymene Belmouloud" userId="e7a26426-edcb-452e-91c1-99072d577b82" providerId="ADAL" clId="{81926780-B6AD-4C11-9702-88A57AC3B3FC}" dt="2024-04-24T00:09:12.023" v="5453" actId="478"/>
          <ac:spMkLst>
            <pc:docMk/>
            <pc:sldMk cId="597079820" sldId="277"/>
            <ac:spMk id="7" creationId="{216F1704-DED6-0DC2-ACDD-ACE41E1F656F}"/>
          </ac:spMkLst>
        </pc:spChg>
        <pc:spChg chg="add del mod">
          <ac:chgData name="Khaled Aymene Belmouloud" userId="e7a26426-edcb-452e-91c1-99072d577b82" providerId="ADAL" clId="{81926780-B6AD-4C11-9702-88A57AC3B3FC}" dt="2024-04-24T00:09:12.023" v="5453" actId="478"/>
          <ac:spMkLst>
            <pc:docMk/>
            <pc:sldMk cId="597079820" sldId="277"/>
            <ac:spMk id="8" creationId="{62887243-21AA-A5EA-08C2-490264BBA14C}"/>
          </ac:spMkLst>
        </pc:spChg>
        <pc:spChg chg="add mod">
          <ac:chgData name="Khaled Aymene Belmouloud" userId="e7a26426-edcb-452e-91c1-99072d577b82" providerId="ADAL" clId="{81926780-B6AD-4C11-9702-88A57AC3B3FC}" dt="2024-04-24T00:09:12.926" v="5454"/>
          <ac:spMkLst>
            <pc:docMk/>
            <pc:sldMk cId="597079820" sldId="277"/>
            <ac:spMk id="9" creationId="{C95C6F56-C081-54C7-FFA2-B13A4056CB8A}"/>
          </ac:spMkLst>
        </pc:spChg>
        <pc:spChg chg="add mod">
          <ac:chgData name="Khaled Aymene Belmouloud" userId="e7a26426-edcb-452e-91c1-99072d577b82" providerId="ADAL" clId="{81926780-B6AD-4C11-9702-88A57AC3B3FC}" dt="2024-04-24T00:09:53.307" v="5496" actId="20577"/>
          <ac:spMkLst>
            <pc:docMk/>
            <pc:sldMk cId="597079820" sldId="277"/>
            <ac:spMk id="10" creationId="{7F9F1B47-1620-98D1-BD3F-83C6726E466F}"/>
          </ac:spMkLst>
        </pc:spChg>
        <pc:spChg chg="add mod">
          <ac:chgData name="Khaled Aymene Belmouloud" userId="e7a26426-edcb-452e-91c1-99072d577b82" providerId="ADAL" clId="{81926780-B6AD-4C11-9702-88A57AC3B3FC}" dt="2024-04-24T00:13:32.709" v="5531" actId="14100"/>
          <ac:spMkLst>
            <pc:docMk/>
            <pc:sldMk cId="597079820" sldId="277"/>
            <ac:spMk id="11" creationId="{B0E1C30A-65D4-F5F2-B3A2-BE1494B688B5}"/>
          </ac:spMkLst>
        </pc:spChg>
        <pc:spChg chg="add del mod">
          <ac:chgData name="Khaled Aymene Belmouloud" userId="e7a26426-edcb-452e-91c1-99072d577b82" providerId="ADAL" clId="{81926780-B6AD-4C11-9702-88A57AC3B3FC}" dt="2024-04-24T00:13:00.072" v="5524" actId="478"/>
          <ac:spMkLst>
            <pc:docMk/>
            <pc:sldMk cId="597079820" sldId="277"/>
            <ac:spMk id="13" creationId="{7C0A2DC1-9E0E-525F-FB74-C6F14646E753}"/>
          </ac:spMkLst>
        </pc:spChg>
        <pc:spChg chg="add del mod">
          <ac:chgData name="Khaled Aymene Belmouloud" userId="e7a26426-edcb-452e-91c1-99072d577b82" providerId="ADAL" clId="{81926780-B6AD-4C11-9702-88A57AC3B3FC}" dt="2024-04-24T00:12:57.050" v="5522" actId="478"/>
          <ac:spMkLst>
            <pc:docMk/>
            <pc:sldMk cId="597079820" sldId="277"/>
            <ac:spMk id="14" creationId="{8AB084E9-D2DC-A56D-F2EE-2E1F769C8408}"/>
          </ac:spMkLst>
        </pc:spChg>
        <pc:spChg chg="add del mod">
          <ac:chgData name="Khaled Aymene Belmouloud" userId="e7a26426-edcb-452e-91c1-99072d577b82" providerId="ADAL" clId="{81926780-B6AD-4C11-9702-88A57AC3B3FC}" dt="2024-04-24T00:12:57.050" v="5522" actId="478"/>
          <ac:spMkLst>
            <pc:docMk/>
            <pc:sldMk cId="597079820" sldId="277"/>
            <ac:spMk id="15" creationId="{6934856C-592F-BAEC-A393-F86EE3B922B6}"/>
          </ac:spMkLst>
        </pc:spChg>
        <pc:spChg chg="add del mod">
          <ac:chgData name="Khaled Aymene Belmouloud" userId="e7a26426-edcb-452e-91c1-99072d577b82" providerId="ADAL" clId="{81926780-B6AD-4C11-9702-88A57AC3B3FC}" dt="2024-04-24T00:12:57.050" v="5522" actId="478"/>
          <ac:spMkLst>
            <pc:docMk/>
            <pc:sldMk cId="597079820" sldId="277"/>
            <ac:spMk id="16" creationId="{C8E6E20B-0A48-60D0-9CCD-C1F00E7D822C}"/>
          </ac:spMkLst>
        </pc:spChg>
        <pc:picChg chg="add del mod">
          <ac:chgData name="Khaled Aymene Belmouloud" userId="e7a26426-edcb-452e-91c1-99072d577b82" providerId="ADAL" clId="{81926780-B6AD-4C11-9702-88A57AC3B3FC}" dt="2024-04-24T00:09:12.023" v="5453" actId="478"/>
          <ac:picMkLst>
            <pc:docMk/>
            <pc:sldMk cId="597079820" sldId="277"/>
            <ac:picMk id="5" creationId="{C78460EB-DBEC-047A-83B4-EACB156296A8}"/>
          </ac:picMkLst>
        </pc:picChg>
        <pc:picChg chg="add del mod">
          <ac:chgData name="Khaled Aymene Belmouloud" userId="e7a26426-edcb-452e-91c1-99072d577b82" providerId="ADAL" clId="{81926780-B6AD-4C11-9702-88A57AC3B3FC}" dt="2024-04-24T00:12:54.793" v="5521" actId="478"/>
          <ac:picMkLst>
            <pc:docMk/>
            <pc:sldMk cId="597079820" sldId="277"/>
            <ac:picMk id="12" creationId="{663435E2-DBE3-323A-4F10-EAEFD6FC4A79}"/>
          </ac:picMkLst>
        </pc:picChg>
        <pc:picChg chg="add mod">
          <ac:chgData name="Khaled Aymene Belmouloud" userId="e7a26426-edcb-452e-91c1-99072d577b82" providerId="ADAL" clId="{81926780-B6AD-4C11-9702-88A57AC3B3FC}" dt="2024-04-24T00:13:39.689" v="5534" actId="1076"/>
          <ac:picMkLst>
            <pc:docMk/>
            <pc:sldMk cId="597079820" sldId="277"/>
            <ac:picMk id="17" creationId="{9E1F373E-290D-5E5A-5E8B-2101466B1881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4T00:44:59.589" v="5730" actId="207"/>
        <pc:sldMkLst>
          <pc:docMk/>
          <pc:sldMk cId="2143269573" sldId="278"/>
        </pc:sldMkLst>
        <pc:spChg chg="del">
          <ac:chgData name="Khaled Aymene Belmouloud" userId="e7a26426-edcb-452e-91c1-99072d577b82" providerId="ADAL" clId="{81926780-B6AD-4C11-9702-88A57AC3B3FC}" dt="2024-04-24T00:23:16.811" v="5536" actId="478"/>
          <ac:spMkLst>
            <pc:docMk/>
            <pc:sldMk cId="2143269573" sldId="278"/>
            <ac:spMk id="2" creationId="{C677AC50-6114-3FD4-94A2-1AAD472512A2}"/>
          </ac:spMkLst>
        </pc:spChg>
        <pc:spChg chg="del">
          <ac:chgData name="Khaled Aymene Belmouloud" userId="e7a26426-edcb-452e-91c1-99072d577b82" providerId="ADAL" clId="{81926780-B6AD-4C11-9702-88A57AC3B3FC}" dt="2024-04-24T00:23:16.811" v="5536" actId="478"/>
          <ac:spMkLst>
            <pc:docMk/>
            <pc:sldMk cId="2143269573" sldId="278"/>
            <ac:spMk id="3" creationId="{8233B10F-F085-2B62-A225-E0DAC985ADC1}"/>
          </ac:spMkLst>
        </pc:spChg>
        <pc:spChg chg="del">
          <ac:chgData name="Khaled Aymene Belmouloud" userId="e7a26426-edcb-452e-91c1-99072d577b82" providerId="ADAL" clId="{81926780-B6AD-4C11-9702-88A57AC3B3FC}" dt="2024-04-24T00:23:16.811" v="5536" actId="478"/>
          <ac:spMkLst>
            <pc:docMk/>
            <pc:sldMk cId="2143269573" sldId="278"/>
            <ac:spMk id="4" creationId="{9229217C-472B-94A9-7123-14B1D4A3BD36}"/>
          </ac:spMkLst>
        </pc:spChg>
        <pc:spChg chg="add mod">
          <ac:chgData name="Khaled Aymene Belmouloud" userId="e7a26426-edcb-452e-91c1-99072d577b82" providerId="ADAL" clId="{81926780-B6AD-4C11-9702-88A57AC3B3FC}" dt="2024-04-24T00:23:17.238" v="5537"/>
          <ac:spMkLst>
            <pc:docMk/>
            <pc:sldMk cId="2143269573" sldId="278"/>
            <ac:spMk id="5" creationId="{8DEB331A-1F7E-27A5-C8F5-E41F832226CB}"/>
          </ac:spMkLst>
        </pc:spChg>
        <pc:spChg chg="add mod">
          <ac:chgData name="Khaled Aymene Belmouloud" userId="e7a26426-edcb-452e-91c1-99072d577b82" providerId="ADAL" clId="{81926780-B6AD-4C11-9702-88A57AC3B3FC}" dt="2024-04-24T00:33:11.470" v="5663" actId="14100"/>
          <ac:spMkLst>
            <pc:docMk/>
            <pc:sldMk cId="2143269573" sldId="278"/>
            <ac:spMk id="6" creationId="{BD6EB7F5-9D62-12BF-86DF-34CEF06DD5BD}"/>
          </ac:spMkLst>
        </pc:spChg>
        <pc:spChg chg="add del mod">
          <ac:chgData name="Khaled Aymene Belmouloud" userId="e7a26426-edcb-452e-91c1-99072d577b82" providerId="ADAL" clId="{81926780-B6AD-4C11-9702-88A57AC3B3FC}" dt="2024-04-24T00:34:13.529" v="5678" actId="478"/>
          <ac:spMkLst>
            <pc:docMk/>
            <pc:sldMk cId="2143269573" sldId="278"/>
            <ac:spMk id="8" creationId="{6051A311-905C-1682-3B8F-56D3E7230602}"/>
          </ac:spMkLst>
        </pc:spChg>
        <pc:spChg chg="add del mod">
          <ac:chgData name="Khaled Aymene Belmouloud" userId="e7a26426-edcb-452e-91c1-99072d577b82" providerId="ADAL" clId="{81926780-B6AD-4C11-9702-88A57AC3B3FC}" dt="2024-04-24T00:34:11.692" v="5677" actId="478"/>
          <ac:spMkLst>
            <pc:docMk/>
            <pc:sldMk cId="2143269573" sldId="278"/>
            <ac:spMk id="10" creationId="{C373CB6E-7FC3-08EC-F480-92FFCF088B7D}"/>
          </ac:spMkLst>
        </pc:spChg>
        <pc:spChg chg="add mod">
          <ac:chgData name="Khaled Aymene Belmouloud" userId="e7a26426-edcb-452e-91c1-99072d577b82" providerId="ADAL" clId="{81926780-B6AD-4C11-9702-88A57AC3B3FC}" dt="2024-04-24T00:41:17.654" v="5717" actId="1076"/>
          <ac:spMkLst>
            <pc:docMk/>
            <pc:sldMk cId="2143269573" sldId="278"/>
            <ac:spMk id="11" creationId="{BBCB26F2-FF38-3B87-3195-F585CD63C04B}"/>
          </ac:spMkLst>
        </pc:spChg>
        <pc:spChg chg="add del mod">
          <ac:chgData name="Khaled Aymene Belmouloud" userId="e7a26426-edcb-452e-91c1-99072d577b82" providerId="ADAL" clId="{81926780-B6AD-4C11-9702-88A57AC3B3FC}" dt="2024-04-24T00:44:38.622" v="5724" actId="22"/>
          <ac:spMkLst>
            <pc:docMk/>
            <pc:sldMk cId="2143269573" sldId="278"/>
            <ac:spMk id="15" creationId="{0DF7FCD0-9B81-A70C-41F3-8A1BFCBA5C3F}"/>
          </ac:spMkLst>
        </pc:spChg>
        <pc:spChg chg="add mod">
          <ac:chgData name="Khaled Aymene Belmouloud" userId="e7a26426-edcb-452e-91c1-99072d577b82" providerId="ADAL" clId="{81926780-B6AD-4C11-9702-88A57AC3B3FC}" dt="2024-04-24T00:44:59.589" v="5730" actId="207"/>
          <ac:spMkLst>
            <pc:docMk/>
            <pc:sldMk cId="2143269573" sldId="278"/>
            <ac:spMk id="17" creationId="{8AC95648-6E65-4FFE-7870-A1D0FEEB43B0}"/>
          </ac:spMkLst>
        </pc:spChg>
        <pc:picChg chg="add del mod">
          <ac:chgData name="Khaled Aymene Belmouloud" userId="e7a26426-edcb-452e-91c1-99072d577b82" providerId="ADAL" clId="{81926780-B6AD-4C11-9702-88A57AC3B3FC}" dt="2024-04-24T00:31:58.781" v="5602" actId="478"/>
          <ac:picMkLst>
            <pc:docMk/>
            <pc:sldMk cId="2143269573" sldId="278"/>
            <ac:picMk id="7" creationId="{D2F0CDE7-2AF4-373C-6C69-E3C29677F0F5}"/>
          </ac:picMkLst>
        </pc:picChg>
        <pc:picChg chg="add mod">
          <ac:chgData name="Khaled Aymene Belmouloud" userId="e7a26426-edcb-452e-91c1-99072d577b82" providerId="ADAL" clId="{81926780-B6AD-4C11-9702-88A57AC3B3FC}" dt="2024-04-24T00:44:17.175" v="5718" actId="1076"/>
          <ac:picMkLst>
            <pc:docMk/>
            <pc:sldMk cId="2143269573" sldId="278"/>
            <ac:picMk id="13" creationId="{8A455911-49C3-0954-07C7-112321200BE2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4T00:46:56.463" v="5773" actId="1076"/>
        <pc:sldMkLst>
          <pc:docMk/>
          <pc:sldMk cId="2588834722" sldId="279"/>
        </pc:sldMkLst>
        <pc:spChg chg="add del">
          <ac:chgData name="Khaled Aymene Belmouloud" userId="e7a26426-edcb-452e-91c1-99072d577b82" providerId="ADAL" clId="{81926780-B6AD-4C11-9702-88A57AC3B3FC}" dt="2024-04-24T00:45:23.614" v="5732" actId="478"/>
          <ac:spMkLst>
            <pc:docMk/>
            <pc:sldMk cId="2588834722" sldId="279"/>
            <ac:spMk id="2" creationId="{4292AE1D-FD71-F1CB-4139-0CA939F68CF5}"/>
          </ac:spMkLst>
        </pc:spChg>
        <pc:spChg chg="add del">
          <ac:chgData name="Khaled Aymene Belmouloud" userId="e7a26426-edcb-452e-91c1-99072d577b82" providerId="ADAL" clId="{81926780-B6AD-4C11-9702-88A57AC3B3FC}" dt="2024-04-24T00:45:20.197" v="5731" actId="478"/>
          <ac:spMkLst>
            <pc:docMk/>
            <pc:sldMk cId="2588834722" sldId="279"/>
            <ac:spMk id="3" creationId="{E3206475-D5A6-80D9-692E-DD83F1F02787}"/>
          </ac:spMkLst>
        </pc:spChg>
        <pc:spChg chg="add del">
          <ac:chgData name="Khaled Aymene Belmouloud" userId="e7a26426-edcb-452e-91c1-99072d577b82" providerId="ADAL" clId="{81926780-B6AD-4C11-9702-88A57AC3B3FC}" dt="2024-04-24T00:44:42.452" v="5725" actId="478"/>
          <ac:spMkLst>
            <pc:docMk/>
            <pc:sldMk cId="2588834722" sldId="279"/>
            <ac:spMk id="4" creationId="{B80C814D-73EE-A07A-C16F-809F203E3F4B}"/>
          </ac:spMkLst>
        </pc:spChg>
        <pc:spChg chg="add del mod">
          <ac:chgData name="Khaled Aymene Belmouloud" userId="e7a26426-edcb-452e-91c1-99072d577b82" providerId="ADAL" clId="{81926780-B6AD-4C11-9702-88A57AC3B3FC}" dt="2024-04-24T00:46:21.634" v="5760" actId="478"/>
          <ac:spMkLst>
            <pc:docMk/>
            <pc:sldMk cId="2588834722" sldId="279"/>
            <ac:spMk id="5" creationId="{59707048-3341-0012-9C1A-0C8BD9AFEB6A}"/>
          </ac:spMkLst>
        </pc:spChg>
        <pc:spChg chg="add mod">
          <ac:chgData name="Khaled Aymene Belmouloud" userId="e7a26426-edcb-452e-91c1-99072d577b82" providerId="ADAL" clId="{81926780-B6AD-4C11-9702-88A57AC3B3FC}" dt="2024-04-24T00:46:50.333" v="5769" actId="1076"/>
          <ac:spMkLst>
            <pc:docMk/>
            <pc:sldMk cId="2588834722" sldId="279"/>
            <ac:spMk id="6" creationId="{EE8D09BC-083A-5BAD-D4B5-B89957A1D01E}"/>
          </ac:spMkLst>
        </pc:spChg>
        <pc:spChg chg="add del mod">
          <ac:chgData name="Khaled Aymene Belmouloud" userId="e7a26426-edcb-452e-91c1-99072d577b82" providerId="ADAL" clId="{81926780-B6AD-4C11-9702-88A57AC3B3FC}" dt="2024-04-24T00:45:58.957" v="5752" actId="478"/>
          <ac:spMkLst>
            <pc:docMk/>
            <pc:sldMk cId="2588834722" sldId="279"/>
            <ac:spMk id="7" creationId="{96419164-3C47-C7EB-F5C3-88D6909C3762}"/>
          </ac:spMkLst>
        </pc:spChg>
        <pc:spChg chg="add del mod">
          <ac:chgData name="Khaled Aymene Belmouloud" userId="e7a26426-edcb-452e-91c1-99072d577b82" providerId="ADAL" clId="{81926780-B6AD-4C11-9702-88A57AC3B3FC}" dt="2024-04-24T00:46:24.667" v="5761" actId="478"/>
          <ac:spMkLst>
            <pc:docMk/>
            <pc:sldMk cId="2588834722" sldId="279"/>
            <ac:spMk id="11" creationId="{BC464DDB-C482-A20B-A710-FBDC98E975CC}"/>
          </ac:spMkLst>
        </pc:spChg>
        <pc:picChg chg="add del mod">
          <ac:chgData name="Khaled Aymene Belmouloud" userId="e7a26426-edcb-452e-91c1-99072d577b82" providerId="ADAL" clId="{81926780-B6AD-4C11-9702-88A57AC3B3FC}" dt="2024-04-24T00:45:55.933" v="5750" actId="478"/>
          <ac:picMkLst>
            <pc:docMk/>
            <pc:sldMk cId="2588834722" sldId="279"/>
            <ac:picMk id="8" creationId="{17CA0932-DBC6-33D7-D8D0-C0EF269DE043}"/>
          </ac:picMkLst>
        </pc:picChg>
        <pc:picChg chg="add mod">
          <ac:chgData name="Khaled Aymene Belmouloud" userId="e7a26426-edcb-452e-91c1-99072d577b82" providerId="ADAL" clId="{81926780-B6AD-4C11-9702-88A57AC3B3FC}" dt="2024-04-24T00:46:56.463" v="5773" actId="1076"/>
          <ac:picMkLst>
            <pc:docMk/>
            <pc:sldMk cId="2588834722" sldId="279"/>
            <ac:picMk id="9" creationId="{F256D5A0-20AC-6DA0-F5D7-9B32E0999BA1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4T00:49:09.669" v="5830" actId="1076"/>
        <pc:sldMkLst>
          <pc:docMk/>
          <pc:sldMk cId="3637750172" sldId="280"/>
        </pc:sldMkLst>
        <pc:spChg chg="del">
          <ac:chgData name="Khaled Aymene Belmouloud" userId="e7a26426-edcb-452e-91c1-99072d577b82" providerId="ADAL" clId="{81926780-B6AD-4C11-9702-88A57AC3B3FC}" dt="2024-04-24T00:47:15.052" v="5775" actId="478"/>
          <ac:spMkLst>
            <pc:docMk/>
            <pc:sldMk cId="3637750172" sldId="280"/>
            <ac:spMk id="2" creationId="{3338B5FD-EAD2-8F00-6E2C-95BA19258E8D}"/>
          </ac:spMkLst>
        </pc:spChg>
        <pc:spChg chg="del">
          <ac:chgData name="Khaled Aymene Belmouloud" userId="e7a26426-edcb-452e-91c1-99072d577b82" providerId="ADAL" clId="{81926780-B6AD-4C11-9702-88A57AC3B3FC}" dt="2024-04-24T00:47:15.052" v="5775" actId="478"/>
          <ac:spMkLst>
            <pc:docMk/>
            <pc:sldMk cId="3637750172" sldId="280"/>
            <ac:spMk id="3" creationId="{7C3F8E72-1D05-705F-2145-16E37BB170F8}"/>
          </ac:spMkLst>
        </pc:spChg>
        <pc:spChg chg="add mod">
          <ac:chgData name="Khaled Aymene Belmouloud" userId="e7a26426-edcb-452e-91c1-99072d577b82" providerId="ADAL" clId="{81926780-B6AD-4C11-9702-88A57AC3B3FC}" dt="2024-04-24T00:49:09.669" v="5830" actId="1076"/>
          <ac:spMkLst>
            <pc:docMk/>
            <pc:sldMk cId="3637750172" sldId="280"/>
            <ac:spMk id="6" creationId="{2C45D716-DFBF-5A8F-4B91-31532EC0F03D}"/>
          </ac:spMkLst>
        </pc:spChg>
        <pc:picChg chg="add mod">
          <ac:chgData name="Khaled Aymene Belmouloud" userId="e7a26426-edcb-452e-91c1-99072d577b82" providerId="ADAL" clId="{81926780-B6AD-4C11-9702-88A57AC3B3FC}" dt="2024-04-24T00:49:04.143" v="5829" actId="14100"/>
          <ac:picMkLst>
            <pc:docMk/>
            <pc:sldMk cId="3637750172" sldId="280"/>
            <ac:picMk id="5" creationId="{64444718-877F-239C-4286-0861C302E72D}"/>
          </ac:picMkLst>
        </pc:picChg>
      </pc:sldChg>
      <pc:sldChg chg="addSp delSp modSp new mod">
        <pc:chgData name="Khaled Aymene Belmouloud" userId="e7a26426-edcb-452e-91c1-99072d577b82" providerId="ADAL" clId="{81926780-B6AD-4C11-9702-88A57AC3B3FC}" dt="2024-04-24T00:52:40.722" v="5880" actId="478"/>
        <pc:sldMkLst>
          <pc:docMk/>
          <pc:sldMk cId="4001989768" sldId="281"/>
        </pc:sldMkLst>
        <pc:spChg chg="del mod">
          <ac:chgData name="Khaled Aymene Belmouloud" userId="e7a26426-edcb-452e-91c1-99072d577b82" providerId="ADAL" clId="{81926780-B6AD-4C11-9702-88A57AC3B3FC}" dt="2024-04-24T00:51:06.200" v="5848" actId="478"/>
          <ac:spMkLst>
            <pc:docMk/>
            <pc:sldMk cId="4001989768" sldId="281"/>
            <ac:spMk id="2" creationId="{80A41E5F-D461-4AD2-594B-7DDBFAAD6880}"/>
          </ac:spMkLst>
        </pc:spChg>
        <pc:spChg chg="del">
          <ac:chgData name="Khaled Aymene Belmouloud" userId="e7a26426-edcb-452e-91c1-99072d577b82" providerId="ADAL" clId="{81926780-B6AD-4C11-9702-88A57AC3B3FC}" dt="2024-04-24T00:51:06.200" v="5848" actId="478"/>
          <ac:spMkLst>
            <pc:docMk/>
            <pc:sldMk cId="4001989768" sldId="281"/>
            <ac:spMk id="3" creationId="{E43B93CA-3B51-9682-8F9B-32A3A2831A0F}"/>
          </ac:spMkLst>
        </pc:spChg>
        <pc:spChg chg="add mod">
          <ac:chgData name="Khaled Aymene Belmouloud" userId="e7a26426-edcb-452e-91c1-99072d577b82" providerId="ADAL" clId="{81926780-B6AD-4C11-9702-88A57AC3B3FC}" dt="2024-04-24T00:52:27.831" v="5879" actId="20577"/>
          <ac:spMkLst>
            <pc:docMk/>
            <pc:sldMk cId="4001989768" sldId="281"/>
            <ac:spMk id="5" creationId="{9643F956-AB49-C8FD-3C12-C295E8D4C660}"/>
          </ac:spMkLst>
        </pc:spChg>
        <pc:picChg chg="add del mod">
          <ac:chgData name="Khaled Aymene Belmouloud" userId="e7a26426-edcb-452e-91c1-99072d577b82" providerId="ADAL" clId="{81926780-B6AD-4C11-9702-88A57AC3B3FC}" dt="2024-04-24T00:52:40.722" v="5880" actId="478"/>
          <ac:picMkLst>
            <pc:docMk/>
            <pc:sldMk cId="4001989768" sldId="281"/>
            <ac:picMk id="6" creationId="{5F9400A6-130B-1528-52F8-FBCEA011F529}"/>
          </ac:picMkLst>
        </pc:picChg>
      </pc:sldChg>
      <pc:sldChg chg="delSp new mod">
        <pc:chgData name="Khaled Aymene Belmouloud" userId="e7a26426-edcb-452e-91c1-99072d577b82" providerId="ADAL" clId="{81926780-B6AD-4C11-9702-88A57AC3B3FC}" dt="2024-04-24T00:52:50.504" v="5884" actId="478"/>
        <pc:sldMkLst>
          <pc:docMk/>
          <pc:sldMk cId="2483356677" sldId="282"/>
        </pc:sldMkLst>
        <pc:spChg chg="del">
          <ac:chgData name="Khaled Aymene Belmouloud" userId="e7a26426-edcb-452e-91c1-99072d577b82" providerId="ADAL" clId="{81926780-B6AD-4C11-9702-88A57AC3B3FC}" dt="2024-04-24T00:52:50.504" v="5884" actId="478"/>
          <ac:spMkLst>
            <pc:docMk/>
            <pc:sldMk cId="2483356677" sldId="282"/>
            <ac:spMk id="2" creationId="{98A5031A-1788-599D-C93B-02ED49F3B3F9}"/>
          </ac:spMkLst>
        </pc:spChg>
        <pc:spChg chg="del">
          <ac:chgData name="Khaled Aymene Belmouloud" userId="e7a26426-edcb-452e-91c1-99072d577b82" providerId="ADAL" clId="{81926780-B6AD-4C11-9702-88A57AC3B3FC}" dt="2024-04-24T00:52:50.504" v="5884" actId="478"/>
          <ac:spMkLst>
            <pc:docMk/>
            <pc:sldMk cId="2483356677" sldId="282"/>
            <ac:spMk id="3" creationId="{97F0B9E2-64AE-40AE-626C-91F4EB261FA6}"/>
          </ac:spMkLst>
        </pc:spChg>
      </pc:sldChg>
      <pc:sldChg chg="addSp delSp modSp new mod">
        <pc:chgData name="Khaled Aymene Belmouloud" userId="e7a26426-edcb-452e-91c1-99072d577b82" providerId="ADAL" clId="{81926780-B6AD-4C11-9702-88A57AC3B3FC}" dt="2024-04-24T15:24:27.947" v="5911" actId="404"/>
        <pc:sldMkLst>
          <pc:docMk/>
          <pc:sldMk cId="3565130617" sldId="283"/>
        </pc:sldMkLst>
        <pc:spChg chg="del">
          <ac:chgData name="Khaled Aymene Belmouloud" userId="e7a26426-edcb-452e-91c1-99072d577b82" providerId="ADAL" clId="{81926780-B6AD-4C11-9702-88A57AC3B3FC}" dt="2024-04-24T00:52:47.733" v="5883" actId="478"/>
          <ac:spMkLst>
            <pc:docMk/>
            <pc:sldMk cId="3565130617" sldId="283"/>
            <ac:spMk id="2" creationId="{94601B68-93A1-9FCE-F23B-3508A5C87E57}"/>
          </ac:spMkLst>
        </pc:spChg>
        <pc:spChg chg="del">
          <ac:chgData name="Khaled Aymene Belmouloud" userId="e7a26426-edcb-452e-91c1-99072d577b82" providerId="ADAL" clId="{81926780-B6AD-4C11-9702-88A57AC3B3FC}" dt="2024-04-24T00:52:47.733" v="5883" actId="478"/>
          <ac:spMkLst>
            <pc:docMk/>
            <pc:sldMk cId="3565130617" sldId="283"/>
            <ac:spMk id="3" creationId="{4DF9A555-3690-3775-EB26-DC339CC9E7AB}"/>
          </ac:spMkLst>
        </pc:spChg>
        <pc:spChg chg="add mod">
          <ac:chgData name="Khaled Aymene Belmouloud" userId="e7a26426-edcb-452e-91c1-99072d577b82" providerId="ADAL" clId="{81926780-B6AD-4C11-9702-88A57AC3B3FC}" dt="2024-04-24T15:24:27.947" v="5911" actId="404"/>
          <ac:spMkLst>
            <pc:docMk/>
            <pc:sldMk cId="3565130617" sldId="283"/>
            <ac:spMk id="5" creationId="{5FF9E344-B0DA-9D15-96E5-44BC8C919E7C}"/>
          </ac:spMkLst>
        </pc:spChg>
      </pc:sldChg>
      <pc:sldChg chg="modSp mod">
        <pc:chgData name="Khaled Aymene Belmouloud" userId="e7a26426-edcb-452e-91c1-99072d577b82" providerId="ADAL" clId="{81926780-B6AD-4C11-9702-88A57AC3B3FC}" dt="2024-04-25T09:04:52.464" v="6429" actId="20577"/>
        <pc:sldMkLst>
          <pc:docMk/>
          <pc:sldMk cId="542267899" sldId="288"/>
        </pc:sldMkLst>
        <pc:spChg chg="mod">
          <ac:chgData name="Khaled Aymene Belmouloud" userId="e7a26426-edcb-452e-91c1-99072d577b82" providerId="ADAL" clId="{81926780-B6AD-4C11-9702-88A57AC3B3FC}" dt="2024-04-25T09:04:52.464" v="6429" actId="20577"/>
          <ac:spMkLst>
            <pc:docMk/>
            <pc:sldMk cId="542267899" sldId="288"/>
            <ac:spMk id="3" creationId="{EBBCC162-70F2-D66F-8237-18F86910AE6C}"/>
          </ac:spMkLst>
        </pc:spChg>
      </pc:sldChg>
    </pc:docChg>
  </pc:docChgLst>
  <pc:docChgLst>
    <pc:chgData name="Hamou Zinedine Abayahia" userId="ec9be809-152b-4a1f-998b-0c6056438149" providerId="ADAL" clId="{334222A3-DF53-4C2B-A3DC-B91EF7D5ED64}"/>
    <pc:docChg chg="undo redo custSel addSld delSld modSld sldOrd">
      <pc:chgData name="Hamou Zinedine Abayahia" userId="ec9be809-152b-4a1f-998b-0c6056438149" providerId="ADAL" clId="{334222A3-DF53-4C2B-A3DC-B91EF7D5ED64}" dt="2024-04-25T11:52:54.022" v="5400" actId="20577"/>
      <pc:docMkLst>
        <pc:docMk/>
      </pc:docMkLst>
      <pc:sldChg chg="modSp mod modTransition">
        <pc:chgData name="Hamou Zinedine Abayahia" userId="ec9be809-152b-4a1f-998b-0c6056438149" providerId="ADAL" clId="{334222A3-DF53-4C2B-A3DC-B91EF7D5ED64}" dt="2024-04-25T11:47:28.190" v="5368"/>
        <pc:sldMkLst>
          <pc:docMk/>
          <pc:sldMk cId="3513285094" sldId="256"/>
        </pc:sldMkLst>
        <pc:spChg chg="mod">
          <ac:chgData name="Hamou Zinedine Abayahia" userId="ec9be809-152b-4a1f-998b-0c6056438149" providerId="ADAL" clId="{334222A3-DF53-4C2B-A3DC-B91EF7D5ED64}" dt="2024-04-24T20:07:15.936" v="1309" actId="20577"/>
          <ac:spMkLst>
            <pc:docMk/>
            <pc:sldMk cId="3513285094" sldId="256"/>
            <ac:spMk id="2" creationId="{F6EA0461-E0A5-E13D-0483-82F48A3A28A0}"/>
          </ac:spMkLst>
        </pc:spChg>
      </pc:sldChg>
      <pc:sldChg chg="addSp modSp mod modTransition">
        <pc:chgData name="Hamou Zinedine Abayahia" userId="ec9be809-152b-4a1f-998b-0c6056438149" providerId="ADAL" clId="{334222A3-DF53-4C2B-A3DC-B91EF7D5ED64}" dt="2024-04-25T11:47:28.190" v="5368"/>
        <pc:sldMkLst>
          <pc:docMk/>
          <pc:sldMk cId="3367241866" sldId="257"/>
        </pc:sldMkLst>
        <pc:spChg chg="mod">
          <ac:chgData name="Hamou Zinedine Abayahia" userId="ec9be809-152b-4a1f-998b-0c6056438149" providerId="ADAL" clId="{334222A3-DF53-4C2B-A3DC-B91EF7D5ED64}" dt="2024-04-24T22:13:25.299" v="4154" actId="20577"/>
          <ac:spMkLst>
            <pc:docMk/>
            <pc:sldMk cId="3367241866" sldId="257"/>
            <ac:spMk id="3" creationId="{1E31CC51-2C70-C9C9-28A4-EF40E9C9D626}"/>
          </ac:spMkLst>
        </pc:spChg>
        <pc:spChg chg="add mod">
          <ac:chgData name="Hamou Zinedine Abayahia" userId="ec9be809-152b-4a1f-998b-0c6056438149" providerId="ADAL" clId="{334222A3-DF53-4C2B-A3DC-B91EF7D5ED64}" dt="2024-04-25T09:48:18.028" v="5226" actId="20577"/>
          <ac:spMkLst>
            <pc:docMk/>
            <pc:sldMk cId="3367241866" sldId="257"/>
            <ac:spMk id="6" creationId="{57A996F7-AD14-E67E-265D-D8817BB69D23}"/>
          </ac:spMkLst>
        </pc:spChg>
        <pc:picChg chg="mod">
          <ac:chgData name="Hamou Zinedine Abayahia" userId="ec9be809-152b-4a1f-998b-0c6056438149" providerId="ADAL" clId="{334222A3-DF53-4C2B-A3DC-B91EF7D5ED64}" dt="2024-04-24T10:43:03.027" v="138" actId="14826"/>
          <ac:picMkLst>
            <pc:docMk/>
            <pc:sldMk cId="3367241866" sldId="257"/>
            <ac:picMk id="5" creationId="{5304191F-0FB7-3C49-1E3A-F3BC392FFF09}"/>
          </ac:picMkLst>
        </pc:picChg>
      </pc:sldChg>
      <pc:sldChg chg="modSp del mod">
        <pc:chgData name="Hamou Zinedine Abayahia" userId="ec9be809-152b-4a1f-998b-0c6056438149" providerId="ADAL" clId="{334222A3-DF53-4C2B-A3DC-B91EF7D5ED64}" dt="2024-04-25T10:29:34.389" v="5363" actId="2696"/>
        <pc:sldMkLst>
          <pc:docMk/>
          <pc:sldMk cId="446381358" sldId="258"/>
        </pc:sldMkLst>
        <pc:spChg chg="mod">
          <ac:chgData name="Hamou Zinedine Abayahia" userId="ec9be809-152b-4a1f-998b-0c6056438149" providerId="ADAL" clId="{334222A3-DF53-4C2B-A3DC-B91EF7D5ED64}" dt="2024-04-24T10:00:55.102" v="38" actId="20577"/>
          <ac:spMkLst>
            <pc:docMk/>
            <pc:sldMk cId="446381358" sldId="258"/>
            <ac:spMk id="2" creationId="{21709DCF-4F2F-0961-F736-04392270CBA5}"/>
          </ac:spMkLst>
        </pc:spChg>
      </pc:sldChg>
      <pc:sldChg chg="addSp delSp modSp mod modTransition">
        <pc:chgData name="Hamou Zinedine Abayahia" userId="ec9be809-152b-4a1f-998b-0c6056438149" providerId="ADAL" clId="{334222A3-DF53-4C2B-A3DC-B91EF7D5ED64}" dt="2024-04-25T11:47:28.190" v="5368"/>
        <pc:sldMkLst>
          <pc:docMk/>
          <pc:sldMk cId="804183873" sldId="259"/>
        </pc:sldMkLst>
        <pc:spChg chg="add del mod">
          <ac:chgData name="Hamou Zinedine Abayahia" userId="ec9be809-152b-4a1f-998b-0c6056438149" providerId="ADAL" clId="{334222A3-DF53-4C2B-A3DC-B91EF7D5ED64}" dt="2024-04-25T10:29:13.267" v="5358" actId="478"/>
          <ac:spMkLst>
            <pc:docMk/>
            <pc:sldMk cId="804183873" sldId="259"/>
            <ac:spMk id="3" creationId="{6FD67234-CBE4-02E2-8B1E-B43FC2382719}"/>
          </ac:spMkLst>
        </pc:spChg>
        <pc:spChg chg="add del mod">
          <ac:chgData name="Hamou Zinedine Abayahia" userId="ec9be809-152b-4a1f-998b-0c6056438149" providerId="ADAL" clId="{334222A3-DF53-4C2B-A3DC-B91EF7D5ED64}" dt="2024-04-25T10:29:11.283" v="5357" actId="478"/>
          <ac:spMkLst>
            <pc:docMk/>
            <pc:sldMk cId="804183873" sldId="259"/>
            <ac:spMk id="4" creationId="{0978849C-6E89-EE7B-F46B-BE7BC3831018}"/>
          </ac:spMkLst>
        </pc:spChg>
        <pc:spChg chg="add mod">
          <ac:chgData name="Hamou Zinedine Abayahia" userId="ec9be809-152b-4a1f-998b-0c6056438149" providerId="ADAL" clId="{334222A3-DF53-4C2B-A3DC-B91EF7D5ED64}" dt="2024-04-25T10:29:21.738" v="5360" actId="1076"/>
          <ac:spMkLst>
            <pc:docMk/>
            <pc:sldMk cId="804183873" sldId="259"/>
            <ac:spMk id="5" creationId="{E8CC43A2-6644-87EA-A894-51E6B1D5407C}"/>
          </ac:spMkLst>
        </pc:spChg>
        <pc:spChg chg="add mod">
          <ac:chgData name="Hamou Zinedine Abayahia" userId="ec9be809-152b-4a1f-998b-0c6056438149" providerId="ADAL" clId="{334222A3-DF53-4C2B-A3DC-B91EF7D5ED64}" dt="2024-04-25T10:29:28.786" v="5362" actId="1076"/>
          <ac:spMkLst>
            <pc:docMk/>
            <pc:sldMk cId="804183873" sldId="259"/>
            <ac:spMk id="6" creationId="{03AF2028-7950-359F-B3B5-E4EE3CC90ECA}"/>
          </ac:spMkLst>
        </pc:spChg>
        <pc:spChg chg="mod">
          <ac:chgData name="Hamou Zinedine Abayahia" userId="ec9be809-152b-4a1f-998b-0c6056438149" providerId="ADAL" clId="{334222A3-DF53-4C2B-A3DC-B91EF7D5ED64}" dt="2024-04-24T12:48:47.170" v="310"/>
          <ac:spMkLst>
            <pc:docMk/>
            <pc:sldMk cId="804183873" sldId="259"/>
            <ac:spMk id="10" creationId="{922F9E9B-7D52-5B0D-63AA-DA77EA67E9A1}"/>
          </ac:spMkLst>
        </pc:spChg>
        <pc:spChg chg="add del">
          <ac:chgData name="Hamou Zinedine Abayahia" userId="ec9be809-152b-4a1f-998b-0c6056438149" providerId="ADAL" clId="{334222A3-DF53-4C2B-A3DC-B91EF7D5ED64}" dt="2024-04-24T12:47:44.665" v="294" actId="478"/>
          <ac:spMkLst>
            <pc:docMk/>
            <pc:sldMk cId="804183873" sldId="259"/>
            <ac:spMk id="12" creationId="{F6859CEC-DB41-3517-814A-A543D28DF1DE}"/>
          </ac:spMkLst>
        </pc:spChg>
        <pc:spChg chg="mod">
          <ac:chgData name="Hamou Zinedine Abayahia" userId="ec9be809-152b-4a1f-998b-0c6056438149" providerId="ADAL" clId="{334222A3-DF53-4C2B-A3DC-B91EF7D5ED64}" dt="2024-04-25T10:29:06.780" v="5356" actId="313"/>
          <ac:spMkLst>
            <pc:docMk/>
            <pc:sldMk cId="804183873" sldId="259"/>
            <ac:spMk id="14" creationId="{774BF6A3-86C9-BDAB-8E83-7D0B94C36BF4}"/>
          </ac:spMkLst>
        </pc:spChg>
        <pc:spChg chg="add del">
          <ac:chgData name="Hamou Zinedine Abayahia" userId="ec9be809-152b-4a1f-998b-0c6056438149" providerId="ADAL" clId="{334222A3-DF53-4C2B-A3DC-B91EF7D5ED64}" dt="2024-04-24T12:47:44.968" v="295" actId="478"/>
          <ac:spMkLst>
            <pc:docMk/>
            <pc:sldMk cId="804183873" sldId="259"/>
            <ac:spMk id="18" creationId="{0E56F5C2-EC85-4812-077B-F79BE6CD1313}"/>
          </ac:spMkLst>
        </pc:spChg>
      </pc:sldChg>
      <pc:sldChg chg="addSp delSp modSp mod modTransition">
        <pc:chgData name="Hamou Zinedine Abayahia" userId="ec9be809-152b-4a1f-998b-0c6056438149" providerId="ADAL" clId="{334222A3-DF53-4C2B-A3DC-B91EF7D5ED64}" dt="2024-04-25T11:50:55.280" v="5373" actId="20577"/>
        <pc:sldMkLst>
          <pc:docMk/>
          <pc:sldMk cId="2448859669" sldId="260"/>
        </pc:sldMkLst>
        <pc:spChg chg="add mod">
          <ac:chgData name="Hamou Zinedine Abayahia" userId="ec9be809-152b-4a1f-998b-0c6056438149" providerId="ADAL" clId="{334222A3-DF53-4C2B-A3DC-B91EF7D5ED64}" dt="2024-04-25T11:50:55.280" v="5373" actId="20577"/>
          <ac:spMkLst>
            <pc:docMk/>
            <pc:sldMk cId="2448859669" sldId="260"/>
            <ac:spMk id="3" creationId="{FD1666B7-A625-51E0-F2EF-793114A3F051}"/>
          </ac:spMkLst>
        </pc:spChg>
        <pc:spChg chg="del">
          <ac:chgData name="Hamou Zinedine Abayahia" userId="ec9be809-152b-4a1f-998b-0c6056438149" providerId="ADAL" clId="{334222A3-DF53-4C2B-A3DC-B91EF7D5ED64}" dt="2024-04-25T10:21:28.776" v="5293" actId="478"/>
          <ac:spMkLst>
            <pc:docMk/>
            <pc:sldMk cId="2448859669" sldId="260"/>
            <ac:spMk id="11" creationId="{37B5BE5D-BA6E-DE76-092A-2E1A57174216}"/>
          </ac:spMkLst>
        </pc:spChg>
        <pc:spChg chg="mod">
          <ac:chgData name="Hamou Zinedine Abayahia" userId="ec9be809-152b-4a1f-998b-0c6056438149" providerId="ADAL" clId="{334222A3-DF53-4C2B-A3DC-B91EF7D5ED64}" dt="2024-04-25T10:21:36.733" v="5297" actId="1076"/>
          <ac:spMkLst>
            <pc:docMk/>
            <pc:sldMk cId="2448859669" sldId="260"/>
            <ac:spMk id="12" creationId="{0735B3D9-BB07-1605-D973-51F45F77356C}"/>
          </ac:spMkLst>
        </pc:spChg>
        <pc:picChg chg="mod">
          <ac:chgData name="Hamou Zinedine Abayahia" userId="ec9be809-152b-4a1f-998b-0c6056438149" providerId="ADAL" clId="{334222A3-DF53-4C2B-A3DC-B91EF7D5ED64}" dt="2024-04-24T16:24:49.682" v="513" actId="14100"/>
          <ac:picMkLst>
            <pc:docMk/>
            <pc:sldMk cId="2448859669" sldId="260"/>
            <ac:picMk id="13" creationId="{01656C86-11DF-AB5E-FAD0-A191E8C51831}"/>
          </ac:picMkLst>
        </pc:picChg>
      </pc:sldChg>
      <pc:sldChg chg="modTransition">
        <pc:chgData name="Hamou Zinedine Abayahia" userId="ec9be809-152b-4a1f-998b-0c6056438149" providerId="ADAL" clId="{334222A3-DF53-4C2B-A3DC-B91EF7D5ED64}" dt="2024-04-25T11:47:28.190" v="5368"/>
        <pc:sldMkLst>
          <pc:docMk/>
          <pc:sldMk cId="3746541885" sldId="261"/>
        </pc:sldMkLst>
      </pc:sldChg>
      <pc:sldChg chg="modSp mod modTransition">
        <pc:chgData name="Hamou Zinedine Abayahia" userId="ec9be809-152b-4a1f-998b-0c6056438149" providerId="ADAL" clId="{334222A3-DF53-4C2B-A3DC-B91EF7D5ED64}" dt="2024-04-25T11:51:04.133" v="5375" actId="20577"/>
        <pc:sldMkLst>
          <pc:docMk/>
          <pc:sldMk cId="2229865773" sldId="262"/>
        </pc:sldMkLst>
        <pc:spChg chg="mod">
          <ac:chgData name="Hamou Zinedine Abayahia" userId="ec9be809-152b-4a1f-998b-0c6056438149" providerId="ADAL" clId="{334222A3-DF53-4C2B-A3DC-B91EF7D5ED64}" dt="2024-04-25T11:51:04.133" v="5375" actId="20577"/>
          <ac:spMkLst>
            <pc:docMk/>
            <pc:sldMk cId="2229865773" sldId="262"/>
            <ac:spMk id="5" creationId="{9E694CD7-9B76-7E1B-6F93-D5DED3124D00}"/>
          </ac:spMkLst>
        </pc:spChg>
      </pc:sldChg>
      <pc:sldChg chg="addSp modSp mod modTransition">
        <pc:chgData name="Hamou Zinedine Abayahia" userId="ec9be809-152b-4a1f-998b-0c6056438149" providerId="ADAL" clId="{334222A3-DF53-4C2B-A3DC-B91EF7D5ED64}" dt="2024-04-25T11:51:08.817" v="5376" actId="20577"/>
        <pc:sldMkLst>
          <pc:docMk/>
          <pc:sldMk cId="988455121" sldId="263"/>
        </pc:sldMkLst>
        <pc:spChg chg="mod">
          <ac:chgData name="Hamou Zinedine Abayahia" userId="ec9be809-152b-4a1f-998b-0c6056438149" providerId="ADAL" clId="{334222A3-DF53-4C2B-A3DC-B91EF7D5ED64}" dt="2024-04-24T10:01:50.533" v="103" actId="20577"/>
          <ac:spMkLst>
            <pc:docMk/>
            <pc:sldMk cId="988455121" sldId="263"/>
            <ac:spMk id="5" creationId="{64041EA3-BDEF-EAE2-72B6-9E1A5CE25584}"/>
          </ac:spMkLst>
        </pc:spChg>
        <pc:spChg chg="mod">
          <ac:chgData name="Hamou Zinedine Abayahia" userId="ec9be809-152b-4a1f-998b-0c6056438149" providerId="ADAL" clId="{334222A3-DF53-4C2B-A3DC-B91EF7D5ED64}" dt="2024-04-25T11:51:08.817" v="5376" actId="20577"/>
          <ac:spMkLst>
            <pc:docMk/>
            <pc:sldMk cId="988455121" sldId="263"/>
            <ac:spMk id="6" creationId="{D36A04A0-EC56-7F65-AA0F-40FAE607196C}"/>
          </ac:spMkLst>
        </pc:spChg>
        <pc:spChg chg="add mod">
          <ac:chgData name="Hamou Zinedine Abayahia" userId="ec9be809-152b-4a1f-998b-0c6056438149" providerId="ADAL" clId="{334222A3-DF53-4C2B-A3DC-B91EF7D5ED64}" dt="2024-04-25T09:54:36.328" v="5289" actId="20577"/>
          <ac:spMkLst>
            <pc:docMk/>
            <pc:sldMk cId="988455121" sldId="263"/>
            <ac:spMk id="8" creationId="{05452557-8687-A6C7-1DFF-A43275985756}"/>
          </ac:spMkLst>
        </pc:spChg>
        <pc:spChg chg="add mod">
          <ac:chgData name="Hamou Zinedine Abayahia" userId="ec9be809-152b-4a1f-998b-0c6056438149" providerId="ADAL" clId="{334222A3-DF53-4C2B-A3DC-B91EF7D5ED64}" dt="2024-04-25T09:54:14.074" v="5288" actId="20577"/>
          <ac:spMkLst>
            <pc:docMk/>
            <pc:sldMk cId="988455121" sldId="263"/>
            <ac:spMk id="9" creationId="{48722566-50FB-680F-718B-FBC33EC7B5EE}"/>
          </ac:spMkLst>
        </pc:spChg>
        <pc:graphicFrameChg chg="add mod">
          <ac:chgData name="Hamou Zinedine Abayahia" userId="ec9be809-152b-4a1f-998b-0c6056438149" providerId="ADAL" clId="{334222A3-DF53-4C2B-A3DC-B91EF7D5ED64}" dt="2024-04-25T08:28:00.834" v="4966"/>
          <ac:graphicFrameMkLst>
            <pc:docMk/>
            <pc:sldMk cId="988455121" sldId="263"/>
            <ac:graphicFrameMk id="5" creationId="{77F23B48-33AD-7445-6813-70D1365833BC}"/>
          </ac:graphicFrameMkLst>
        </pc:graphicFrameChg>
        <pc:picChg chg="mod">
          <ac:chgData name="Hamou Zinedine Abayahia" userId="ec9be809-152b-4a1f-998b-0c6056438149" providerId="ADAL" clId="{334222A3-DF53-4C2B-A3DC-B91EF7D5ED64}" dt="2024-04-25T08:27:16.012" v="4960" actId="14100"/>
          <ac:picMkLst>
            <pc:docMk/>
            <pc:sldMk cId="988455121" sldId="263"/>
            <ac:picMk id="3" creationId="{EE4ED943-882A-7D70-7C83-48E8C8018E87}"/>
          </ac:picMkLst>
        </pc:picChg>
      </pc:sldChg>
      <pc:sldChg chg="modSp mod modTransition">
        <pc:chgData name="Hamou Zinedine Abayahia" userId="ec9be809-152b-4a1f-998b-0c6056438149" providerId="ADAL" clId="{334222A3-DF53-4C2B-A3DC-B91EF7D5ED64}" dt="2024-04-25T11:51:14.957" v="5379" actId="20577"/>
        <pc:sldMkLst>
          <pc:docMk/>
          <pc:sldMk cId="3185385793" sldId="264"/>
        </pc:sldMkLst>
        <pc:spChg chg="mod">
          <ac:chgData name="Hamou Zinedine Abayahia" userId="ec9be809-152b-4a1f-998b-0c6056438149" providerId="ADAL" clId="{334222A3-DF53-4C2B-A3DC-B91EF7D5ED64}" dt="2024-04-25T11:51:14.957" v="5379" actId="20577"/>
          <ac:spMkLst>
            <pc:docMk/>
            <pc:sldMk cId="3185385793" sldId="264"/>
            <ac:spMk id="3" creationId="{BBC8A622-E418-929D-A8DF-B8D4E8B0BFBF}"/>
          </ac:spMkLst>
        </pc:spChg>
      </pc:sldChg>
      <pc:sldChg chg="addSp modSp mod modTransition">
        <pc:chgData name="Hamou Zinedine Abayahia" userId="ec9be809-152b-4a1f-998b-0c6056438149" providerId="ADAL" clId="{334222A3-DF53-4C2B-A3DC-B91EF7D5ED64}" dt="2024-04-25T11:51:18.680" v="5380" actId="20577"/>
        <pc:sldMkLst>
          <pc:docMk/>
          <pc:sldMk cId="3744993113" sldId="265"/>
        </pc:sldMkLst>
        <pc:spChg chg="add mod">
          <ac:chgData name="Hamou Zinedine Abayahia" userId="ec9be809-152b-4a1f-998b-0c6056438149" providerId="ADAL" clId="{334222A3-DF53-4C2B-A3DC-B91EF7D5ED64}" dt="2024-04-25T11:51:18.680" v="5380" actId="20577"/>
          <ac:spMkLst>
            <pc:docMk/>
            <pc:sldMk cId="3744993113" sldId="265"/>
            <ac:spMk id="3" creationId="{55952904-63A4-6801-4A92-844530A6852E}"/>
          </ac:spMkLst>
        </pc:spChg>
        <pc:spChg chg="mod">
          <ac:chgData name="Hamou Zinedine Abayahia" userId="ec9be809-152b-4a1f-998b-0c6056438149" providerId="ADAL" clId="{334222A3-DF53-4C2B-A3DC-B91EF7D5ED64}" dt="2024-04-25T07:48:24.164" v="4714" actId="20577"/>
          <ac:spMkLst>
            <pc:docMk/>
            <pc:sldMk cId="3744993113" sldId="265"/>
            <ac:spMk id="5" creationId="{1D5DB4D5-D3B9-ED83-BC04-A2281696746C}"/>
          </ac:spMkLst>
        </pc:spChg>
        <pc:spChg chg="mod">
          <ac:chgData name="Hamou Zinedine Abayahia" userId="ec9be809-152b-4a1f-998b-0c6056438149" providerId="ADAL" clId="{334222A3-DF53-4C2B-A3DC-B91EF7D5ED64}" dt="2024-04-25T10:33:35.565" v="5365" actId="115"/>
          <ac:spMkLst>
            <pc:docMk/>
            <pc:sldMk cId="3744993113" sldId="265"/>
            <ac:spMk id="8" creationId="{46284884-BA16-45AA-6B45-1ADEBD7040DD}"/>
          </ac:spMkLst>
        </pc:spChg>
        <pc:picChg chg="mod">
          <ac:chgData name="Hamou Zinedine Abayahia" userId="ec9be809-152b-4a1f-998b-0c6056438149" providerId="ADAL" clId="{334222A3-DF53-4C2B-A3DC-B91EF7D5ED64}" dt="2024-04-24T16:25:46.981" v="523" actId="1076"/>
          <ac:picMkLst>
            <pc:docMk/>
            <pc:sldMk cId="3744993113" sldId="265"/>
            <ac:picMk id="7" creationId="{A4FD975C-3BDC-B9B3-9348-06D87D314014}"/>
          </ac:picMkLst>
        </pc:picChg>
      </pc:sldChg>
      <pc:sldChg chg="modTransition">
        <pc:chgData name="Hamou Zinedine Abayahia" userId="ec9be809-152b-4a1f-998b-0c6056438149" providerId="ADAL" clId="{334222A3-DF53-4C2B-A3DC-B91EF7D5ED64}" dt="2024-04-25T11:47:28.190" v="5368"/>
        <pc:sldMkLst>
          <pc:docMk/>
          <pc:sldMk cId="2671815443" sldId="266"/>
        </pc:sldMkLst>
      </pc:sldChg>
      <pc:sldChg chg="addSp delSp modSp mod modTransition">
        <pc:chgData name="Hamou Zinedine Abayahia" userId="ec9be809-152b-4a1f-998b-0c6056438149" providerId="ADAL" clId="{334222A3-DF53-4C2B-A3DC-B91EF7D5ED64}" dt="2024-04-25T11:51:27.211" v="5381" actId="20577"/>
        <pc:sldMkLst>
          <pc:docMk/>
          <pc:sldMk cId="3152507990" sldId="268"/>
        </pc:sldMkLst>
        <pc:spChg chg="add mod">
          <ac:chgData name="Hamou Zinedine Abayahia" userId="ec9be809-152b-4a1f-998b-0c6056438149" providerId="ADAL" clId="{334222A3-DF53-4C2B-A3DC-B91EF7D5ED64}" dt="2024-04-25T11:51:27.211" v="5381" actId="20577"/>
          <ac:spMkLst>
            <pc:docMk/>
            <pc:sldMk cId="3152507990" sldId="268"/>
            <ac:spMk id="7" creationId="{FE3B2C16-BFD6-8E42-69D0-133EDF384606}"/>
          </ac:spMkLst>
        </pc:spChg>
        <pc:picChg chg="add del">
          <ac:chgData name="Hamou Zinedine Abayahia" userId="ec9be809-152b-4a1f-998b-0c6056438149" providerId="ADAL" clId="{334222A3-DF53-4C2B-A3DC-B91EF7D5ED64}" dt="2024-04-24T16:26:05.519" v="527" actId="22"/>
          <ac:picMkLst>
            <pc:docMk/>
            <pc:sldMk cId="3152507990" sldId="268"/>
            <ac:picMk id="3" creationId="{060FE4BE-F67E-A2B3-6534-6AC7C9461F90}"/>
          </ac:picMkLst>
        </pc:picChg>
        <pc:picChg chg="mod">
          <ac:chgData name="Hamou Zinedine Abayahia" userId="ec9be809-152b-4a1f-998b-0c6056438149" providerId="ADAL" clId="{334222A3-DF53-4C2B-A3DC-B91EF7D5ED64}" dt="2024-04-24T16:26:02.430" v="525" actId="14100"/>
          <ac:picMkLst>
            <pc:docMk/>
            <pc:sldMk cId="3152507990" sldId="268"/>
            <ac:picMk id="8" creationId="{8863F0C5-EDB2-A98A-650F-81CC78336E62}"/>
          </ac:picMkLst>
        </pc:picChg>
      </pc:sldChg>
      <pc:sldChg chg="addSp modSp mod modTransition">
        <pc:chgData name="Hamou Zinedine Abayahia" userId="ec9be809-152b-4a1f-998b-0c6056438149" providerId="ADAL" clId="{334222A3-DF53-4C2B-A3DC-B91EF7D5ED64}" dt="2024-04-25T11:51:39.106" v="5384" actId="20577"/>
        <pc:sldMkLst>
          <pc:docMk/>
          <pc:sldMk cId="684469475" sldId="269"/>
        </pc:sldMkLst>
        <pc:spChg chg="add mod">
          <ac:chgData name="Hamou Zinedine Abayahia" userId="ec9be809-152b-4a1f-998b-0c6056438149" providerId="ADAL" clId="{334222A3-DF53-4C2B-A3DC-B91EF7D5ED64}" dt="2024-04-25T11:51:39.106" v="5384" actId="20577"/>
          <ac:spMkLst>
            <pc:docMk/>
            <pc:sldMk cId="684469475" sldId="269"/>
            <ac:spMk id="2" creationId="{5BDE5E78-315B-539C-9EA8-683A29BFB738}"/>
          </ac:spMkLst>
        </pc:spChg>
        <pc:picChg chg="mod">
          <ac:chgData name="Hamou Zinedine Abayahia" userId="ec9be809-152b-4a1f-998b-0c6056438149" providerId="ADAL" clId="{334222A3-DF53-4C2B-A3DC-B91EF7D5ED64}" dt="2024-04-25T09:07:10.496" v="5132" actId="1036"/>
          <ac:picMkLst>
            <pc:docMk/>
            <pc:sldMk cId="684469475" sldId="269"/>
            <ac:picMk id="5" creationId="{0201D3D7-0FC6-EF8C-8DA7-E3E105942145}"/>
          </ac:picMkLst>
        </pc:picChg>
      </pc:sldChg>
      <pc:sldChg chg="addSp delSp modSp del mod modTransition">
        <pc:chgData name="Hamou Zinedine Abayahia" userId="ec9be809-152b-4a1f-998b-0c6056438149" providerId="ADAL" clId="{334222A3-DF53-4C2B-A3DC-B91EF7D5ED64}" dt="2024-04-25T11:48:14.078" v="5370" actId="2696"/>
        <pc:sldMkLst>
          <pc:docMk/>
          <pc:sldMk cId="2707450723" sldId="270"/>
        </pc:sldMkLst>
        <pc:spChg chg="mod">
          <ac:chgData name="Hamou Zinedine Abayahia" userId="ec9be809-152b-4a1f-998b-0c6056438149" providerId="ADAL" clId="{334222A3-DF53-4C2B-A3DC-B91EF7D5ED64}" dt="2024-04-25T09:48:22.550" v="5227" actId="20577"/>
          <ac:spMkLst>
            <pc:docMk/>
            <pc:sldMk cId="2707450723" sldId="270"/>
            <ac:spMk id="2" creationId="{05489583-0A82-0354-591C-B89F2EDB3C48}"/>
          </ac:spMkLst>
        </pc:spChg>
        <pc:picChg chg="add del mod">
          <ac:chgData name="Hamou Zinedine Abayahia" userId="ec9be809-152b-4a1f-998b-0c6056438149" providerId="ADAL" clId="{334222A3-DF53-4C2B-A3DC-B91EF7D5ED64}" dt="2024-04-24T15:30:15.754" v="319" actId="14100"/>
          <ac:picMkLst>
            <pc:docMk/>
            <pc:sldMk cId="2707450723" sldId="270"/>
            <ac:picMk id="5" creationId="{A9F0F29C-742E-D094-C4BB-CAE963C2C293}"/>
          </ac:picMkLst>
        </pc:picChg>
        <pc:picChg chg="add del">
          <ac:chgData name="Hamou Zinedine Abayahia" userId="ec9be809-152b-4a1f-998b-0c6056438149" providerId="ADAL" clId="{334222A3-DF53-4C2B-A3DC-B91EF7D5ED64}" dt="2024-04-24T15:29:58.813" v="313" actId="22"/>
          <ac:picMkLst>
            <pc:docMk/>
            <pc:sldMk cId="2707450723" sldId="270"/>
            <ac:picMk id="7" creationId="{2193C3FD-9ED4-A28A-69E3-D641D9094F96}"/>
          </ac:picMkLst>
        </pc:picChg>
      </pc:sldChg>
      <pc:sldChg chg="modSp del mod modTransition">
        <pc:chgData name="Hamou Zinedine Abayahia" userId="ec9be809-152b-4a1f-998b-0c6056438149" providerId="ADAL" clId="{334222A3-DF53-4C2B-A3DC-B91EF7D5ED64}" dt="2024-04-25T11:47:44.171" v="5369" actId="2696"/>
        <pc:sldMkLst>
          <pc:docMk/>
          <pc:sldMk cId="3833753415" sldId="271"/>
        </pc:sldMkLst>
        <pc:spChg chg="mod">
          <ac:chgData name="Hamou Zinedine Abayahia" userId="ec9be809-152b-4a1f-998b-0c6056438149" providerId="ADAL" clId="{334222A3-DF53-4C2B-A3DC-B91EF7D5ED64}" dt="2024-04-25T09:48:26.524" v="5228" actId="20577"/>
          <ac:spMkLst>
            <pc:docMk/>
            <pc:sldMk cId="3833753415" sldId="271"/>
            <ac:spMk id="2" creationId="{0292820D-4BE1-642B-8835-DAD746FB7522}"/>
          </ac:spMkLst>
        </pc:spChg>
        <pc:picChg chg="mod">
          <ac:chgData name="Hamou Zinedine Abayahia" userId="ec9be809-152b-4a1f-998b-0c6056438149" providerId="ADAL" clId="{334222A3-DF53-4C2B-A3DC-B91EF7D5ED64}" dt="2024-04-25T10:37:22.303" v="5366" actId="14100"/>
          <ac:picMkLst>
            <pc:docMk/>
            <pc:sldMk cId="3833753415" sldId="271"/>
            <ac:picMk id="5" creationId="{F288A6F1-516F-8EFA-862B-5F16AD3A4431}"/>
          </ac:picMkLst>
        </pc:picChg>
      </pc:sldChg>
      <pc:sldChg chg="modSp del mod modTransition">
        <pc:chgData name="Hamou Zinedine Abayahia" userId="ec9be809-152b-4a1f-998b-0c6056438149" providerId="ADAL" clId="{334222A3-DF53-4C2B-A3DC-B91EF7D5ED64}" dt="2024-04-25T11:48:17.031" v="5371" actId="2696"/>
        <pc:sldMkLst>
          <pc:docMk/>
          <pc:sldMk cId="2881806504" sldId="272"/>
        </pc:sldMkLst>
        <pc:spChg chg="mod">
          <ac:chgData name="Hamou Zinedine Abayahia" userId="ec9be809-152b-4a1f-998b-0c6056438149" providerId="ADAL" clId="{334222A3-DF53-4C2B-A3DC-B91EF7D5ED64}" dt="2024-04-25T09:48:29.135" v="5229" actId="20577"/>
          <ac:spMkLst>
            <pc:docMk/>
            <pc:sldMk cId="2881806504" sldId="272"/>
            <ac:spMk id="2" creationId="{05D54539-A447-3A18-4488-095556C04B13}"/>
          </ac:spMkLst>
        </pc:spChg>
        <pc:picChg chg="mod">
          <ac:chgData name="Hamou Zinedine Abayahia" userId="ec9be809-152b-4a1f-998b-0c6056438149" providerId="ADAL" clId="{334222A3-DF53-4C2B-A3DC-B91EF7D5ED64}" dt="2024-04-25T09:39:58.958" v="5221" actId="14826"/>
          <ac:picMkLst>
            <pc:docMk/>
            <pc:sldMk cId="2881806504" sldId="272"/>
            <ac:picMk id="5" creationId="{58B296D8-903F-814C-A5AA-A07CA1F7121D}"/>
          </ac:picMkLst>
        </pc:picChg>
      </pc:sldChg>
      <pc:sldChg chg="addSp delSp modSp mod modTransition">
        <pc:chgData name="Hamou Zinedine Abayahia" userId="ec9be809-152b-4a1f-998b-0c6056438149" providerId="ADAL" clId="{334222A3-DF53-4C2B-A3DC-B91EF7D5ED64}" dt="2024-04-25T11:51:00.324" v="5374" actId="20577"/>
        <pc:sldMkLst>
          <pc:docMk/>
          <pc:sldMk cId="2949521655" sldId="273"/>
        </pc:sldMkLst>
        <pc:spChg chg="mod">
          <ac:chgData name="Hamou Zinedine Abayahia" userId="ec9be809-152b-4a1f-998b-0c6056438149" providerId="ADAL" clId="{334222A3-DF53-4C2B-A3DC-B91EF7D5ED64}" dt="2024-04-25T11:51:00.324" v="5374" actId="20577"/>
          <ac:spMkLst>
            <pc:docMk/>
            <pc:sldMk cId="2949521655" sldId="273"/>
            <ac:spMk id="2" creationId="{23572E2F-80A3-AA31-6B66-733E05CDD102}"/>
          </ac:spMkLst>
        </pc:spChg>
        <pc:picChg chg="mod">
          <ac:chgData name="Hamou Zinedine Abayahia" userId="ec9be809-152b-4a1f-998b-0c6056438149" providerId="ADAL" clId="{334222A3-DF53-4C2B-A3DC-B91EF7D5ED64}" dt="2024-04-24T21:48:22.651" v="4093" actId="14826"/>
          <ac:picMkLst>
            <pc:docMk/>
            <pc:sldMk cId="2949521655" sldId="273"/>
            <ac:picMk id="5" creationId="{C686F577-7A88-83A8-7D77-C0F8BA3794FB}"/>
          </ac:picMkLst>
        </pc:picChg>
        <pc:picChg chg="add del mod">
          <ac:chgData name="Hamou Zinedine Abayahia" userId="ec9be809-152b-4a1f-998b-0c6056438149" providerId="ADAL" clId="{334222A3-DF53-4C2B-A3DC-B91EF7D5ED64}" dt="2024-04-24T21:36:17.269" v="4092" actId="478"/>
          <ac:picMkLst>
            <pc:docMk/>
            <pc:sldMk cId="2949521655" sldId="273"/>
            <ac:picMk id="7" creationId="{B24FEDBE-B89D-9808-CD6B-56FD59F41162}"/>
          </ac:picMkLst>
        </pc:picChg>
      </pc:sldChg>
      <pc:sldChg chg="addSp modSp mod modTransition">
        <pc:chgData name="Hamou Zinedine Abayahia" userId="ec9be809-152b-4a1f-998b-0c6056438149" providerId="ADAL" clId="{334222A3-DF53-4C2B-A3DC-B91EF7D5ED64}" dt="2024-04-25T11:52:29.587" v="5391" actId="20577"/>
        <pc:sldMkLst>
          <pc:docMk/>
          <pc:sldMk cId="317767625" sldId="274"/>
        </pc:sldMkLst>
        <pc:spChg chg="add mod">
          <ac:chgData name="Hamou Zinedine Abayahia" userId="ec9be809-152b-4a1f-998b-0c6056438149" providerId="ADAL" clId="{334222A3-DF53-4C2B-A3DC-B91EF7D5ED64}" dt="2024-04-25T11:52:29.587" v="5391" actId="20577"/>
          <ac:spMkLst>
            <pc:docMk/>
            <pc:sldMk cId="317767625" sldId="274"/>
            <ac:spMk id="2" creationId="{409E20FF-5673-4E66-8973-DEB2249E5CAA}"/>
          </ac:spMkLst>
        </pc:spChg>
        <pc:picChg chg="mod">
          <ac:chgData name="Hamou Zinedine Abayahia" userId="ec9be809-152b-4a1f-998b-0c6056438149" providerId="ADAL" clId="{334222A3-DF53-4C2B-A3DC-B91EF7D5ED64}" dt="2024-04-25T09:43:04.720" v="5222" actId="14826"/>
          <ac:picMkLst>
            <pc:docMk/>
            <pc:sldMk cId="317767625" sldId="274"/>
            <ac:picMk id="5" creationId="{6D94BBF2-1BCE-BCB8-E69B-CC80FDC14DB2}"/>
          </ac:picMkLst>
        </pc:picChg>
      </pc:sldChg>
      <pc:sldChg chg="addSp modSp mod modTransition">
        <pc:chgData name="Hamou Zinedine Abayahia" userId="ec9be809-152b-4a1f-998b-0c6056438149" providerId="ADAL" clId="{334222A3-DF53-4C2B-A3DC-B91EF7D5ED64}" dt="2024-04-25T11:52:32.752" v="5392" actId="20577"/>
        <pc:sldMkLst>
          <pc:docMk/>
          <pc:sldMk cId="2366102845" sldId="275"/>
        </pc:sldMkLst>
        <pc:spChg chg="add mod">
          <ac:chgData name="Hamou Zinedine Abayahia" userId="ec9be809-152b-4a1f-998b-0c6056438149" providerId="ADAL" clId="{334222A3-DF53-4C2B-A3DC-B91EF7D5ED64}" dt="2024-04-25T11:52:32.752" v="5392" actId="20577"/>
          <ac:spMkLst>
            <pc:docMk/>
            <pc:sldMk cId="2366102845" sldId="275"/>
            <ac:spMk id="2" creationId="{194A41DF-B2D4-CACC-0A4C-D5B1FA4A9FF0}"/>
          </ac:spMkLst>
        </pc:spChg>
      </pc:sldChg>
      <pc:sldChg chg="addSp modSp mod ord modTransition">
        <pc:chgData name="Hamou Zinedine Abayahia" userId="ec9be809-152b-4a1f-998b-0c6056438149" providerId="ADAL" clId="{334222A3-DF53-4C2B-A3DC-B91EF7D5ED64}" dt="2024-04-25T11:52:38.774" v="5395"/>
        <pc:sldMkLst>
          <pc:docMk/>
          <pc:sldMk cId="1667956112" sldId="276"/>
        </pc:sldMkLst>
        <pc:spChg chg="add mod">
          <ac:chgData name="Hamou Zinedine Abayahia" userId="ec9be809-152b-4a1f-998b-0c6056438149" providerId="ADAL" clId="{334222A3-DF53-4C2B-A3DC-B91EF7D5ED64}" dt="2024-04-25T11:52:36.977" v="5393" actId="20577"/>
          <ac:spMkLst>
            <pc:docMk/>
            <pc:sldMk cId="1667956112" sldId="276"/>
            <ac:spMk id="2" creationId="{96100316-D42C-85B9-EA80-27A641B50DB2}"/>
          </ac:spMkLst>
        </pc:spChg>
        <pc:picChg chg="mod">
          <ac:chgData name="Hamou Zinedine Abayahia" userId="ec9be809-152b-4a1f-998b-0c6056438149" providerId="ADAL" clId="{334222A3-DF53-4C2B-A3DC-B91EF7D5ED64}" dt="2024-04-25T09:44:31.391" v="5223" actId="14826"/>
          <ac:picMkLst>
            <pc:docMk/>
            <pc:sldMk cId="1667956112" sldId="276"/>
            <ac:picMk id="5" creationId="{ACDC1001-0BA0-8048-3D18-319C20B86485}"/>
          </ac:picMkLst>
        </pc:picChg>
      </pc:sldChg>
      <pc:sldChg chg="addSp delSp modSp mod modTransition">
        <pc:chgData name="Hamou Zinedine Abayahia" userId="ec9be809-152b-4a1f-998b-0c6056438149" providerId="ADAL" clId="{334222A3-DF53-4C2B-A3DC-B91EF7D5ED64}" dt="2024-04-25T11:52:41.580" v="5396" actId="20577"/>
        <pc:sldMkLst>
          <pc:docMk/>
          <pc:sldMk cId="597079820" sldId="277"/>
        </pc:sldMkLst>
        <pc:spChg chg="add mod">
          <ac:chgData name="Hamou Zinedine Abayahia" userId="ec9be809-152b-4a1f-998b-0c6056438149" providerId="ADAL" clId="{334222A3-DF53-4C2B-A3DC-B91EF7D5ED64}" dt="2024-04-25T11:52:41.580" v="5396" actId="20577"/>
          <ac:spMkLst>
            <pc:docMk/>
            <pc:sldMk cId="597079820" sldId="277"/>
            <ac:spMk id="2" creationId="{886BC142-C3A4-F794-33B1-F3A2F93B1ABB}"/>
          </ac:spMkLst>
        </pc:spChg>
        <pc:spChg chg="add del mod">
          <ac:chgData name="Hamou Zinedine Abayahia" userId="ec9be809-152b-4a1f-998b-0c6056438149" providerId="ADAL" clId="{334222A3-DF53-4C2B-A3DC-B91EF7D5ED64}" dt="2024-04-25T08:29:43.737" v="4978" actId="22"/>
          <ac:spMkLst>
            <pc:docMk/>
            <pc:sldMk cId="597079820" sldId="277"/>
            <ac:spMk id="4" creationId="{1C5C0A50-EDCE-45D7-1888-7C54C8DA5385}"/>
          </ac:spMkLst>
        </pc:spChg>
        <pc:spChg chg="add mod">
          <ac:chgData name="Hamou Zinedine Abayahia" userId="ec9be809-152b-4a1f-998b-0c6056438149" providerId="ADAL" clId="{334222A3-DF53-4C2B-A3DC-B91EF7D5ED64}" dt="2024-04-25T08:30:11.167" v="4983" actId="1076"/>
          <ac:spMkLst>
            <pc:docMk/>
            <pc:sldMk cId="597079820" sldId="277"/>
            <ac:spMk id="6" creationId="{A533F786-996E-4AA8-3AF6-8E4C184B6E68}"/>
          </ac:spMkLst>
        </pc:spChg>
        <pc:picChg chg="mod">
          <ac:chgData name="Hamou Zinedine Abayahia" userId="ec9be809-152b-4a1f-998b-0c6056438149" providerId="ADAL" clId="{334222A3-DF53-4C2B-A3DC-B91EF7D5ED64}" dt="2024-04-25T08:29:24.004" v="4973" actId="1076"/>
          <ac:picMkLst>
            <pc:docMk/>
            <pc:sldMk cId="597079820" sldId="277"/>
            <ac:picMk id="17" creationId="{9E1F373E-290D-5E5A-5E8B-2101466B1881}"/>
          </ac:picMkLst>
        </pc:picChg>
      </pc:sldChg>
      <pc:sldChg chg="addSp delSp modSp del mod modShow">
        <pc:chgData name="Hamou Zinedine Abayahia" userId="ec9be809-152b-4a1f-998b-0c6056438149" providerId="ADAL" clId="{334222A3-DF53-4C2B-A3DC-B91EF7D5ED64}" dt="2024-04-25T10:05:19.836" v="5292" actId="2696"/>
        <pc:sldMkLst>
          <pc:docMk/>
          <pc:sldMk cId="2143269573" sldId="278"/>
        </pc:sldMkLst>
        <pc:spChg chg="add mod">
          <ac:chgData name="Hamou Zinedine Abayahia" userId="ec9be809-152b-4a1f-998b-0c6056438149" providerId="ADAL" clId="{334222A3-DF53-4C2B-A3DC-B91EF7D5ED64}" dt="2024-04-24T21:24:18.602" v="4042" actId="1076"/>
          <ac:spMkLst>
            <pc:docMk/>
            <pc:sldMk cId="2143269573" sldId="278"/>
            <ac:spMk id="3" creationId="{120488D8-39B3-391B-1EE6-B56826F2B774}"/>
          </ac:spMkLst>
        </pc:spChg>
        <pc:spChg chg="mod">
          <ac:chgData name="Hamou Zinedine Abayahia" userId="ec9be809-152b-4a1f-998b-0c6056438149" providerId="ADAL" clId="{334222A3-DF53-4C2B-A3DC-B91EF7D5ED64}" dt="2024-04-24T21:22:26.441" v="3868" actId="20577"/>
          <ac:spMkLst>
            <pc:docMk/>
            <pc:sldMk cId="2143269573" sldId="278"/>
            <ac:spMk id="6" creationId="{BD6EB7F5-9D62-12BF-86DF-34CEF06DD5BD}"/>
          </ac:spMkLst>
        </pc:spChg>
        <pc:spChg chg="mod">
          <ac:chgData name="Hamou Zinedine Abayahia" userId="ec9be809-152b-4a1f-998b-0c6056438149" providerId="ADAL" clId="{334222A3-DF53-4C2B-A3DC-B91EF7D5ED64}" dt="2024-04-24T21:22:44.412" v="3871" actId="1076"/>
          <ac:spMkLst>
            <pc:docMk/>
            <pc:sldMk cId="2143269573" sldId="278"/>
            <ac:spMk id="11" creationId="{BBCB26F2-FF38-3B87-3195-F585CD63C04B}"/>
          </ac:spMkLst>
        </pc:spChg>
        <pc:picChg chg="add del">
          <ac:chgData name="Hamou Zinedine Abayahia" userId="ec9be809-152b-4a1f-998b-0c6056438149" providerId="ADAL" clId="{334222A3-DF53-4C2B-A3DC-B91EF7D5ED64}" dt="2024-04-24T21:22:34.596" v="3870" actId="478"/>
          <ac:picMkLst>
            <pc:docMk/>
            <pc:sldMk cId="2143269573" sldId="278"/>
            <ac:picMk id="13" creationId="{8A455911-49C3-0954-07C7-112321200BE2}"/>
          </ac:picMkLst>
        </pc:picChg>
      </pc:sldChg>
      <pc:sldChg chg="addSp modSp mod modTransition">
        <pc:chgData name="Hamou Zinedine Abayahia" userId="ec9be809-152b-4a1f-998b-0c6056438149" providerId="ADAL" clId="{334222A3-DF53-4C2B-A3DC-B91EF7D5ED64}" dt="2024-04-25T11:52:45.503" v="5397" actId="20577"/>
        <pc:sldMkLst>
          <pc:docMk/>
          <pc:sldMk cId="2588834722" sldId="279"/>
        </pc:sldMkLst>
        <pc:spChg chg="add mod">
          <ac:chgData name="Hamou Zinedine Abayahia" userId="ec9be809-152b-4a1f-998b-0c6056438149" providerId="ADAL" clId="{334222A3-DF53-4C2B-A3DC-B91EF7D5ED64}" dt="2024-04-25T11:52:45.503" v="5397" actId="20577"/>
          <ac:spMkLst>
            <pc:docMk/>
            <pc:sldMk cId="2588834722" sldId="279"/>
            <ac:spMk id="2" creationId="{88B4AEBC-7CD4-0810-6BE6-4FD6368661BF}"/>
          </ac:spMkLst>
        </pc:spChg>
      </pc:sldChg>
      <pc:sldChg chg="addSp modSp mod modTransition">
        <pc:chgData name="Hamou Zinedine Abayahia" userId="ec9be809-152b-4a1f-998b-0c6056438149" providerId="ADAL" clId="{334222A3-DF53-4C2B-A3DC-B91EF7D5ED64}" dt="2024-04-25T11:52:49.991" v="5398" actId="20577"/>
        <pc:sldMkLst>
          <pc:docMk/>
          <pc:sldMk cId="3637750172" sldId="280"/>
        </pc:sldMkLst>
        <pc:spChg chg="add mod">
          <ac:chgData name="Hamou Zinedine Abayahia" userId="ec9be809-152b-4a1f-998b-0c6056438149" providerId="ADAL" clId="{334222A3-DF53-4C2B-A3DC-B91EF7D5ED64}" dt="2024-04-25T11:52:49.991" v="5398" actId="20577"/>
          <ac:spMkLst>
            <pc:docMk/>
            <pc:sldMk cId="3637750172" sldId="280"/>
            <ac:spMk id="2" creationId="{C94A5E23-A8E5-39A9-C050-0D4ECE8FF48B}"/>
          </ac:spMkLst>
        </pc:spChg>
        <pc:picChg chg="mod">
          <ac:chgData name="Hamou Zinedine Abayahia" userId="ec9be809-152b-4a1f-998b-0c6056438149" providerId="ADAL" clId="{334222A3-DF53-4C2B-A3DC-B91EF7D5ED64}" dt="2024-04-25T09:46:17.015" v="5224" actId="14826"/>
          <ac:picMkLst>
            <pc:docMk/>
            <pc:sldMk cId="3637750172" sldId="280"/>
            <ac:picMk id="5" creationId="{64444718-877F-239C-4286-0861C302E72D}"/>
          </ac:picMkLst>
        </pc:picChg>
      </pc:sldChg>
      <pc:sldChg chg="addSp modSp mod ord modTransition chgLayout">
        <pc:chgData name="Hamou Zinedine Abayahia" userId="ec9be809-152b-4a1f-998b-0c6056438149" providerId="ADAL" clId="{334222A3-DF53-4C2B-A3DC-B91EF7D5ED64}" dt="2024-04-25T11:47:28.190" v="5368"/>
        <pc:sldMkLst>
          <pc:docMk/>
          <pc:sldMk cId="4001989768" sldId="281"/>
        </pc:sldMkLst>
        <pc:spChg chg="add mod ord">
          <ac:chgData name="Hamou Zinedine Abayahia" userId="ec9be809-152b-4a1f-998b-0c6056438149" providerId="ADAL" clId="{334222A3-DF53-4C2B-A3DC-B91EF7D5ED64}" dt="2024-04-24T16:02:07.504" v="506" actId="20577"/>
          <ac:spMkLst>
            <pc:docMk/>
            <pc:sldMk cId="4001989768" sldId="281"/>
            <ac:spMk id="2" creationId="{AFC3A53D-2163-8F8A-57AF-B6ACB1645C15}"/>
          </ac:spMkLst>
        </pc:spChg>
        <pc:spChg chg="mod ord">
          <ac:chgData name="Hamou Zinedine Abayahia" userId="ec9be809-152b-4a1f-998b-0c6056438149" providerId="ADAL" clId="{334222A3-DF53-4C2B-A3DC-B91EF7D5ED64}" dt="2024-04-24T16:01:01.409" v="339" actId="700"/>
          <ac:spMkLst>
            <pc:docMk/>
            <pc:sldMk cId="4001989768" sldId="281"/>
            <ac:spMk id="4" creationId="{7B4F8F05-BE76-0826-E91A-9438FC92DD59}"/>
          </ac:spMkLst>
        </pc:spChg>
        <pc:spChg chg="mod ord">
          <ac:chgData name="Hamou Zinedine Abayahia" userId="ec9be809-152b-4a1f-998b-0c6056438149" providerId="ADAL" clId="{334222A3-DF53-4C2B-A3DC-B91EF7D5ED64}" dt="2024-04-24T16:01:01.409" v="339" actId="700"/>
          <ac:spMkLst>
            <pc:docMk/>
            <pc:sldMk cId="4001989768" sldId="281"/>
            <ac:spMk id="5" creationId="{9643F956-AB49-C8FD-3C12-C295E8D4C660}"/>
          </ac:spMkLst>
        </pc:spChg>
        <pc:graphicFrameChg chg="add mod modGraphic">
          <ac:chgData name="Hamou Zinedine Abayahia" userId="ec9be809-152b-4a1f-998b-0c6056438149" providerId="ADAL" clId="{334222A3-DF53-4C2B-A3DC-B91EF7D5ED64}" dt="2024-04-24T16:03:28.050" v="509" actId="20577"/>
          <ac:graphicFrameMkLst>
            <pc:docMk/>
            <pc:sldMk cId="4001989768" sldId="281"/>
            <ac:graphicFrameMk id="3" creationId="{77364870-C86B-D179-6399-86AEF6EB07CE}"/>
          </ac:graphicFrameMkLst>
        </pc:graphicFrameChg>
        <pc:picChg chg="add mod">
          <ac:chgData name="Hamou Zinedine Abayahia" userId="ec9be809-152b-4a1f-998b-0c6056438149" providerId="ADAL" clId="{334222A3-DF53-4C2B-A3DC-B91EF7D5ED64}" dt="2024-04-24T16:03:56.756" v="512" actId="1076"/>
          <ac:picMkLst>
            <pc:docMk/>
            <pc:sldMk cId="4001989768" sldId="281"/>
            <ac:picMk id="7" creationId="{C08D28FB-6F39-7929-9C55-863064E59F6D}"/>
          </ac:picMkLst>
        </pc:picChg>
      </pc:sldChg>
      <pc:sldChg chg="addSp modSp mod ord modTransition">
        <pc:chgData name="Hamou Zinedine Abayahia" userId="ec9be809-152b-4a1f-998b-0c6056438149" providerId="ADAL" clId="{334222A3-DF53-4C2B-A3DC-B91EF7D5ED64}" dt="2024-04-25T11:45:03.352" v="5367"/>
        <pc:sldMkLst>
          <pc:docMk/>
          <pc:sldMk cId="2483356677" sldId="282"/>
        </pc:sldMkLst>
        <pc:spChg chg="add mod">
          <ac:chgData name="Hamou Zinedine Abayahia" userId="ec9be809-152b-4a1f-998b-0c6056438149" providerId="ADAL" clId="{334222A3-DF53-4C2B-A3DC-B91EF7D5ED64}" dt="2024-04-24T17:50:59.974" v="765" actId="313"/>
          <ac:spMkLst>
            <pc:docMk/>
            <pc:sldMk cId="2483356677" sldId="282"/>
            <ac:spMk id="3" creationId="{986E37F5-95F5-3537-E758-09C233211728}"/>
          </ac:spMkLst>
        </pc:spChg>
        <pc:spChg chg="add mod">
          <ac:chgData name="Hamou Zinedine Abayahia" userId="ec9be809-152b-4a1f-998b-0c6056438149" providerId="ADAL" clId="{334222A3-DF53-4C2B-A3DC-B91EF7D5ED64}" dt="2024-04-24T18:00:08.565" v="825"/>
          <ac:spMkLst>
            <pc:docMk/>
            <pc:sldMk cId="2483356677" sldId="282"/>
            <ac:spMk id="6" creationId="{377652E7-23EC-7C03-C847-AA9A953DF9AE}"/>
          </ac:spMkLst>
        </pc:spChg>
        <pc:spChg chg="add mod">
          <ac:chgData name="Hamou Zinedine Abayahia" userId="ec9be809-152b-4a1f-998b-0c6056438149" providerId="ADAL" clId="{334222A3-DF53-4C2B-A3DC-B91EF7D5ED64}" dt="2024-04-24T18:00:08.565" v="825"/>
          <ac:spMkLst>
            <pc:docMk/>
            <pc:sldMk cId="2483356677" sldId="282"/>
            <ac:spMk id="7" creationId="{84710ADC-5337-6FB5-D3C2-1DC9867B72EE}"/>
          </ac:spMkLst>
        </pc:spChg>
        <pc:spChg chg="add mod">
          <ac:chgData name="Hamou Zinedine Abayahia" userId="ec9be809-152b-4a1f-998b-0c6056438149" providerId="ADAL" clId="{334222A3-DF53-4C2B-A3DC-B91EF7D5ED64}" dt="2024-04-24T18:00:08.565" v="825"/>
          <ac:spMkLst>
            <pc:docMk/>
            <pc:sldMk cId="2483356677" sldId="282"/>
            <ac:spMk id="8" creationId="{BE5657D9-6506-E7FA-5A56-61F88F4BD6A6}"/>
          </ac:spMkLst>
        </pc:spChg>
        <pc:spChg chg="add mod">
          <ac:chgData name="Hamou Zinedine Abayahia" userId="ec9be809-152b-4a1f-998b-0c6056438149" providerId="ADAL" clId="{334222A3-DF53-4C2B-A3DC-B91EF7D5ED64}" dt="2024-04-24T18:00:45.515" v="827" actId="1076"/>
          <ac:spMkLst>
            <pc:docMk/>
            <pc:sldMk cId="2483356677" sldId="282"/>
            <ac:spMk id="10" creationId="{9B541BD2-80A6-0ED6-1ABB-A63E9771A624}"/>
          </ac:spMkLst>
        </pc:spChg>
        <pc:spChg chg="add mod">
          <ac:chgData name="Hamou Zinedine Abayahia" userId="ec9be809-152b-4a1f-998b-0c6056438149" providerId="ADAL" clId="{334222A3-DF53-4C2B-A3DC-B91EF7D5ED64}" dt="2024-04-25T09:49:35.072" v="5256" actId="20577"/>
          <ac:spMkLst>
            <pc:docMk/>
            <pc:sldMk cId="2483356677" sldId="282"/>
            <ac:spMk id="11" creationId="{112FB51E-3B59-C607-0170-0A12BD5ECA97}"/>
          </ac:spMkLst>
        </pc:spChg>
        <pc:graphicFrameChg chg="add mod">
          <ac:chgData name="Hamou Zinedine Abayahia" userId="ec9be809-152b-4a1f-998b-0c6056438149" providerId="ADAL" clId="{334222A3-DF53-4C2B-A3DC-B91EF7D5ED64}" dt="2024-04-24T18:00:07.066" v="824"/>
          <ac:graphicFrameMkLst>
            <pc:docMk/>
            <pc:sldMk cId="2483356677" sldId="282"/>
            <ac:graphicFrameMk id="5" creationId="{FCE1EF97-AD08-F4DB-4502-D876D5FF9494}"/>
          </ac:graphicFrameMkLst>
        </pc:graphicFrameChg>
        <pc:picChg chg="add mod">
          <ac:chgData name="Hamou Zinedine Abayahia" userId="ec9be809-152b-4a1f-998b-0c6056438149" providerId="ADAL" clId="{334222A3-DF53-4C2B-A3DC-B91EF7D5ED64}" dt="2024-04-24T17:59:49.942" v="823" actId="1076"/>
          <ac:picMkLst>
            <pc:docMk/>
            <pc:sldMk cId="2483356677" sldId="282"/>
            <ac:picMk id="2" creationId="{F7314C15-EDCE-3844-FADE-DD940BE72DA6}"/>
          </ac:picMkLst>
        </pc:picChg>
      </pc:sldChg>
      <pc:sldChg chg="addSp modSp mod modTransition chgLayout">
        <pc:chgData name="Hamou Zinedine Abayahia" userId="ec9be809-152b-4a1f-998b-0c6056438149" providerId="ADAL" clId="{334222A3-DF53-4C2B-A3DC-B91EF7D5ED64}" dt="2024-04-25T11:45:03.352" v="5367"/>
        <pc:sldMkLst>
          <pc:docMk/>
          <pc:sldMk cId="3565130617" sldId="283"/>
        </pc:sldMkLst>
        <pc:spChg chg="add mod ord">
          <ac:chgData name="Hamou Zinedine Abayahia" userId="ec9be809-152b-4a1f-998b-0c6056438149" providerId="ADAL" clId="{334222A3-DF53-4C2B-A3DC-B91EF7D5ED64}" dt="2024-04-25T07:52:10.052" v="4739" actId="20577"/>
          <ac:spMkLst>
            <pc:docMk/>
            <pc:sldMk cId="3565130617" sldId="283"/>
            <ac:spMk id="2" creationId="{332E05E0-7FE4-04EE-CD08-13D48EFC5156}"/>
          </ac:spMkLst>
        </pc:spChg>
        <pc:spChg chg="mod ord">
          <ac:chgData name="Hamou Zinedine Abayahia" userId="ec9be809-152b-4a1f-998b-0c6056438149" providerId="ADAL" clId="{334222A3-DF53-4C2B-A3DC-B91EF7D5ED64}" dt="2024-04-24T19:36:21.397" v="834" actId="700"/>
          <ac:spMkLst>
            <pc:docMk/>
            <pc:sldMk cId="3565130617" sldId="283"/>
            <ac:spMk id="4" creationId="{C2788EFA-D53A-5BD4-0F91-EE0880DD4441}"/>
          </ac:spMkLst>
        </pc:spChg>
        <pc:spChg chg="mod ord">
          <ac:chgData name="Hamou Zinedine Abayahia" userId="ec9be809-152b-4a1f-998b-0c6056438149" providerId="ADAL" clId="{334222A3-DF53-4C2B-A3DC-B91EF7D5ED64}" dt="2024-04-24T20:17:04.313" v="1385" actId="20577"/>
          <ac:spMkLst>
            <pc:docMk/>
            <pc:sldMk cId="3565130617" sldId="283"/>
            <ac:spMk id="5" creationId="{5FF9E344-B0DA-9D15-96E5-44BC8C919E7C}"/>
          </ac:spMkLst>
        </pc:spChg>
      </pc:sldChg>
      <pc:sldChg chg="addSp delSp modSp new mod">
        <pc:chgData name="Hamou Zinedine Abayahia" userId="ec9be809-152b-4a1f-998b-0c6056438149" providerId="ADAL" clId="{334222A3-DF53-4C2B-A3DC-B91EF7D5ED64}" dt="2024-04-24T22:06:20.165" v="4111" actId="20577"/>
        <pc:sldMkLst>
          <pc:docMk/>
          <pc:sldMk cId="1037041752" sldId="284"/>
        </pc:sldMkLst>
        <pc:spChg chg="mod">
          <ac:chgData name="Hamou Zinedine Abayahia" userId="ec9be809-152b-4a1f-998b-0c6056438149" providerId="ADAL" clId="{334222A3-DF53-4C2B-A3DC-B91EF7D5ED64}" dt="2024-04-24T12:23:59.662" v="149" actId="20577"/>
          <ac:spMkLst>
            <pc:docMk/>
            <pc:sldMk cId="1037041752" sldId="284"/>
            <ac:spMk id="2" creationId="{2286CF5C-2B09-A8B9-2AF5-63901305375D}"/>
          </ac:spMkLst>
        </pc:spChg>
        <pc:spChg chg="add del mod">
          <ac:chgData name="Hamou Zinedine Abayahia" userId="ec9be809-152b-4a1f-998b-0c6056438149" providerId="ADAL" clId="{334222A3-DF53-4C2B-A3DC-B91EF7D5ED64}" dt="2024-04-24T22:06:20.165" v="4111" actId="20577"/>
          <ac:spMkLst>
            <pc:docMk/>
            <pc:sldMk cId="1037041752" sldId="284"/>
            <ac:spMk id="3" creationId="{153E04E8-779D-F3B1-9EE3-EA80093F128A}"/>
          </ac:spMkLst>
        </pc:spChg>
        <pc:graphicFrameChg chg="add mod">
          <ac:chgData name="Hamou Zinedine Abayahia" userId="ec9be809-152b-4a1f-998b-0c6056438149" providerId="ADAL" clId="{334222A3-DF53-4C2B-A3DC-B91EF7D5ED64}" dt="2024-04-24T22:05:59.127" v="4107"/>
          <ac:graphicFrameMkLst>
            <pc:docMk/>
            <pc:sldMk cId="1037041752" sldId="284"/>
            <ac:graphicFrameMk id="5" creationId="{32209CAE-C98B-41FC-4E6B-73710E974DB7}"/>
          </ac:graphicFrameMkLst>
        </pc:graphicFrameChg>
      </pc:sldChg>
      <pc:sldChg chg="addSp delSp modSp new mod ord modTransition">
        <pc:chgData name="Hamou Zinedine Abayahia" userId="ec9be809-152b-4a1f-998b-0c6056438149" providerId="ADAL" clId="{334222A3-DF53-4C2B-A3DC-B91EF7D5ED64}" dt="2024-04-25T11:45:03.352" v="5367"/>
        <pc:sldMkLst>
          <pc:docMk/>
          <pc:sldMk cId="1151507591" sldId="285"/>
        </pc:sldMkLst>
        <pc:spChg chg="del mod">
          <ac:chgData name="Hamou Zinedine Abayahia" userId="ec9be809-152b-4a1f-998b-0c6056438149" providerId="ADAL" clId="{334222A3-DF53-4C2B-A3DC-B91EF7D5ED64}" dt="2024-04-24T17:52:01.834" v="794"/>
          <ac:spMkLst>
            <pc:docMk/>
            <pc:sldMk cId="1151507591" sldId="285"/>
            <ac:spMk id="2" creationId="{51F2DB1B-2E6A-6C51-ED6D-1DAE3D294081}"/>
          </ac:spMkLst>
        </pc:spChg>
        <pc:spChg chg="del">
          <ac:chgData name="Hamou Zinedine Abayahia" userId="ec9be809-152b-4a1f-998b-0c6056438149" providerId="ADAL" clId="{334222A3-DF53-4C2B-A3DC-B91EF7D5ED64}" dt="2024-04-24T16:49:36.265" v="545"/>
          <ac:spMkLst>
            <pc:docMk/>
            <pc:sldMk cId="1151507591" sldId="285"/>
            <ac:spMk id="3" creationId="{2C315B70-EF95-488E-85E6-A305E5042C3D}"/>
          </ac:spMkLst>
        </pc:spChg>
        <pc:spChg chg="add mod">
          <ac:chgData name="Hamou Zinedine Abayahia" userId="ec9be809-152b-4a1f-998b-0c6056438149" providerId="ADAL" clId="{334222A3-DF53-4C2B-A3DC-B91EF7D5ED64}" dt="2024-04-24T17:52:09.461" v="822" actId="20577"/>
          <ac:spMkLst>
            <pc:docMk/>
            <pc:sldMk cId="1151507591" sldId="285"/>
            <ac:spMk id="9" creationId="{B1244B4F-F8E7-11CA-701B-6DF6194B2477}"/>
          </ac:spMkLst>
        </pc:spChg>
        <pc:spChg chg="add mod">
          <ac:chgData name="Hamou Zinedine Abayahia" userId="ec9be809-152b-4a1f-998b-0c6056438149" providerId="ADAL" clId="{334222A3-DF53-4C2B-A3DC-B91EF7D5ED64}" dt="2024-04-25T09:49:51.177" v="5265" actId="1076"/>
          <ac:spMkLst>
            <pc:docMk/>
            <pc:sldMk cId="1151507591" sldId="285"/>
            <ac:spMk id="10" creationId="{4BC695E0-3AFF-8027-391C-1EE48262CB5C}"/>
          </ac:spMkLst>
        </pc:spChg>
        <pc:spChg chg="add mod">
          <ac:chgData name="Hamou Zinedine Abayahia" userId="ec9be809-152b-4a1f-998b-0c6056438149" providerId="ADAL" clId="{334222A3-DF53-4C2B-A3DC-B91EF7D5ED64}" dt="2024-04-25T09:49:47.392" v="5264" actId="20577"/>
          <ac:spMkLst>
            <pc:docMk/>
            <pc:sldMk cId="1151507591" sldId="285"/>
            <ac:spMk id="11" creationId="{D2DE379F-2249-C790-32C5-789FA513B9EC}"/>
          </ac:spMkLst>
        </pc:spChg>
        <pc:picChg chg="add mod">
          <ac:chgData name="Hamou Zinedine Abayahia" userId="ec9be809-152b-4a1f-998b-0c6056438149" providerId="ADAL" clId="{334222A3-DF53-4C2B-A3DC-B91EF7D5ED64}" dt="2024-04-24T19:36:00.512" v="832" actId="1076"/>
          <ac:picMkLst>
            <pc:docMk/>
            <pc:sldMk cId="1151507591" sldId="285"/>
            <ac:picMk id="5" creationId="{CBAE0145-B797-9B52-A18B-8F20FA87C98C}"/>
          </ac:picMkLst>
        </pc:picChg>
        <pc:picChg chg="add del mod">
          <ac:chgData name="Hamou Zinedine Abayahia" userId="ec9be809-152b-4a1f-998b-0c6056438149" providerId="ADAL" clId="{334222A3-DF53-4C2B-A3DC-B91EF7D5ED64}" dt="2024-04-24T16:50:19.367" v="557" actId="21"/>
          <ac:picMkLst>
            <pc:docMk/>
            <pc:sldMk cId="1151507591" sldId="285"/>
            <ac:picMk id="6" creationId="{83119910-B390-17CC-9032-358936EE15D3}"/>
          </ac:picMkLst>
        </pc:picChg>
        <pc:picChg chg="add mod">
          <ac:chgData name="Hamou Zinedine Abayahia" userId="ec9be809-152b-4a1f-998b-0c6056438149" providerId="ADAL" clId="{334222A3-DF53-4C2B-A3DC-B91EF7D5ED64}" dt="2024-04-24T22:48:36.867" v="4458" actId="14100"/>
          <ac:picMkLst>
            <pc:docMk/>
            <pc:sldMk cId="1151507591" sldId="285"/>
            <ac:picMk id="8" creationId="{684C6283-DC28-22F8-5774-3D27972D2654}"/>
          </ac:picMkLst>
        </pc:picChg>
      </pc:sldChg>
      <pc:sldChg chg="addSp delSp modSp new mod ord modTransition">
        <pc:chgData name="Hamou Zinedine Abayahia" userId="ec9be809-152b-4a1f-998b-0c6056438149" providerId="ADAL" clId="{334222A3-DF53-4C2B-A3DC-B91EF7D5ED64}" dt="2024-04-25T11:45:03.352" v="5367"/>
        <pc:sldMkLst>
          <pc:docMk/>
          <pc:sldMk cId="2999112865" sldId="286"/>
        </pc:sldMkLst>
        <pc:spChg chg="del mod">
          <ac:chgData name="Hamou Zinedine Abayahia" userId="ec9be809-152b-4a1f-998b-0c6056438149" providerId="ADAL" clId="{334222A3-DF53-4C2B-A3DC-B91EF7D5ED64}" dt="2024-04-24T17:49:05.891" v="581" actId="478"/>
          <ac:spMkLst>
            <pc:docMk/>
            <pc:sldMk cId="2999112865" sldId="286"/>
            <ac:spMk id="2" creationId="{92723DD3-5321-E903-0A00-E49DD43FB3E4}"/>
          </ac:spMkLst>
        </pc:spChg>
        <pc:spChg chg="add del">
          <ac:chgData name="Hamou Zinedine Abayahia" userId="ec9be809-152b-4a1f-998b-0c6056438149" providerId="ADAL" clId="{334222A3-DF53-4C2B-A3DC-B91EF7D5ED64}" dt="2024-04-24T16:53:11.921" v="572"/>
          <ac:spMkLst>
            <pc:docMk/>
            <pc:sldMk cId="2999112865" sldId="286"/>
            <ac:spMk id="3" creationId="{030E750C-941A-E4D8-8D06-35DF86A68EB5}"/>
          </ac:spMkLst>
        </pc:spChg>
        <pc:spChg chg="add mod">
          <ac:chgData name="Hamou Zinedine Abayahia" userId="ec9be809-152b-4a1f-998b-0c6056438149" providerId="ADAL" clId="{334222A3-DF53-4C2B-A3DC-B91EF7D5ED64}" dt="2024-04-24T17:49:17.082" v="606" actId="20577"/>
          <ac:spMkLst>
            <pc:docMk/>
            <pc:sldMk cId="2999112865" sldId="286"/>
            <ac:spMk id="8" creationId="{B4FE1D2A-AAB3-69BF-87BB-96FFB9D074F5}"/>
          </ac:spMkLst>
        </pc:spChg>
        <pc:spChg chg="add mod">
          <ac:chgData name="Hamou Zinedine Abayahia" userId="ec9be809-152b-4a1f-998b-0c6056438149" providerId="ADAL" clId="{334222A3-DF53-4C2B-A3DC-B91EF7D5ED64}" dt="2024-04-24T17:50:23.052" v="734" actId="1076"/>
          <ac:spMkLst>
            <pc:docMk/>
            <pc:sldMk cId="2999112865" sldId="286"/>
            <ac:spMk id="10" creationId="{32A859C5-7982-BA05-AD60-FA21FAA7C683}"/>
          </ac:spMkLst>
        </pc:spChg>
        <pc:spChg chg="add mod">
          <ac:chgData name="Hamou Zinedine Abayahia" userId="ec9be809-152b-4a1f-998b-0c6056438149" providerId="ADAL" clId="{334222A3-DF53-4C2B-A3DC-B91EF7D5ED64}" dt="2024-04-25T09:49:28.189" v="5252" actId="20577"/>
          <ac:spMkLst>
            <pc:docMk/>
            <pc:sldMk cId="2999112865" sldId="286"/>
            <ac:spMk id="11" creationId="{507BC4FA-E9F8-E4AC-88DA-1050475404B8}"/>
          </ac:spMkLst>
        </pc:spChg>
        <pc:picChg chg="add del mod ord">
          <ac:chgData name="Hamou Zinedine Abayahia" userId="ec9be809-152b-4a1f-998b-0c6056438149" providerId="ADAL" clId="{334222A3-DF53-4C2B-A3DC-B91EF7D5ED64}" dt="2024-04-24T16:53:05.011" v="571" actId="22"/>
          <ac:picMkLst>
            <pc:docMk/>
            <pc:sldMk cId="2999112865" sldId="286"/>
            <ac:picMk id="6" creationId="{CEB70697-8D02-2C8F-22A7-2F94EA9A143E}"/>
          </ac:picMkLst>
        </pc:picChg>
        <pc:picChg chg="add mod">
          <ac:chgData name="Hamou Zinedine Abayahia" userId="ec9be809-152b-4a1f-998b-0c6056438149" providerId="ADAL" clId="{334222A3-DF53-4C2B-A3DC-B91EF7D5ED64}" dt="2024-04-24T17:50:23.764" v="735" actId="1076"/>
          <ac:picMkLst>
            <pc:docMk/>
            <pc:sldMk cId="2999112865" sldId="286"/>
            <ac:picMk id="7" creationId="{6D525E74-2596-27A1-22B5-B44C525173E8}"/>
          </ac:picMkLst>
        </pc:picChg>
      </pc:sldChg>
      <pc:sldChg chg="modSp add mod">
        <pc:chgData name="Hamou Zinedine Abayahia" userId="ec9be809-152b-4a1f-998b-0c6056438149" providerId="ADAL" clId="{334222A3-DF53-4C2B-A3DC-B91EF7D5ED64}" dt="2024-04-24T22:41:00.822" v="4457" actId="20577"/>
        <pc:sldMkLst>
          <pc:docMk/>
          <pc:sldMk cId="2213079261" sldId="287"/>
        </pc:sldMkLst>
        <pc:spChg chg="mod">
          <ac:chgData name="Hamou Zinedine Abayahia" userId="ec9be809-152b-4a1f-998b-0c6056438149" providerId="ADAL" clId="{334222A3-DF53-4C2B-A3DC-B91EF7D5ED64}" dt="2024-04-24T22:41:00.822" v="4457" actId="20577"/>
          <ac:spMkLst>
            <pc:docMk/>
            <pc:sldMk cId="2213079261" sldId="287"/>
            <ac:spMk id="2" creationId="{332E05E0-7FE4-04EE-CD08-13D48EFC5156}"/>
          </ac:spMkLst>
        </pc:spChg>
        <pc:spChg chg="mod">
          <ac:chgData name="Hamou Zinedine Abayahia" userId="ec9be809-152b-4a1f-998b-0c6056438149" providerId="ADAL" clId="{334222A3-DF53-4C2B-A3DC-B91EF7D5ED64}" dt="2024-04-24T20:18:04.921" v="1424" actId="20577"/>
          <ac:spMkLst>
            <pc:docMk/>
            <pc:sldMk cId="2213079261" sldId="287"/>
            <ac:spMk id="5" creationId="{5FF9E344-B0DA-9D15-96E5-44BC8C919E7C}"/>
          </ac:spMkLst>
        </pc:spChg>
      </pc:sldChg>
      <pc:sldChg chg="modSp new del mod">
        <pc:chgData name="Hamou Zinedine Abayahia" userId="ec9be809-152b-4a1f-998b-0c6056438149" providerId="ADAL" clId="{334222A3-DF53-4C2B-A3DC-B91EF7D5ED64}" dt="2024-04-25T09:46:30.168" v="5225" actId="2696"/>
        <pc:sldMkLst>
          <pc:docMk/>
          <pc:sldMk cId="542267899" sldId="288"/>
        </pc:sldMkLst>
        <pc:spChg chg="mod">
          <ac:chgData name="Hamou Zinedine Abayahia" userId="ec9be809-152b-4a1f-998b-0c6056438149" providerId="ADAL" clId="{334222A3-DF53-4C2B-A3DC-B91EF7D5ED64}" dt="2024-04-24T22:56:32.604" v="4469" actId="20577"/>
          <ac:spMkLst>
            <pc:docMk/>
            <pc:sldMk cId="542267899" sldId="288"/>
            <ac:spMk id="2" creationId="{3A7BD8C6-FA7A-AF32-497D-2352EF30E250}"/>
          </ac:spMkLst>
        </pc:spChg>
        <pc:spChg chg="mod">
          <ac:chgData name="Hamou Zinedine Abayahia" userId="ec9be809-152b-4a1f-998b-0c6056438149" providerId="ADAL" clId="{334222A3-DF53-4C2B-A3DC-B91EF7D5ED64}" dt="2024-04-25T07:47:45.511" v="4709" actId="20577"/>
          <ac:spMkLst>
            <pc:docMk/>
            <pc:sldMk cId="542267899" sldId="288"/>
            <ac:spMk id="3" creationId="{EBBCC162-70F2-D66F-8237-18F86910AE6C}"/>
          </ac:spMkLst>
        </pc:spChg>
      </pc:sldChg>
      <pc:sldChg chg="delSp modSp add mod ord modTransition">
        <pc:chgData name="Hamou Zinedine Abayahia" userId="ec9be809-152b-4a1f-998b-0c6056438149" providerId="ADAL" clId="{334222A3-DF53-4C2B-A3DC-B91EF7D5ED64}" dt="2024-04-25T11:52:54.022" v="5400" actId="20577"/>
        <pc:sldMkLst>
          <pc:docMk/>
          <pc:sldMk cId="269439151" sldId="289"/>
        </pc:sldMkLst>
        <pc:spChg chg="del">
          <ac:chgData name="Hamou Zinedine Abayahia" userId="ec9be809-152b-4a1f-998b-0c6056438149" providerId="ADAL" clId="{334222A3-DF53-4C2B-A3DC-B91EF7D5ED64}" dt="2024-04-25T08:06:14.742" v="4743" actId="478"/>
          <ac:spMkLst>
            <pc:docMk/>
            <pc:sldMk cId="269439151" sldId="289"/>
            <ac:spMk id="10" creationId="{32A859C5-7982-BA05-AD60-FA21FAA7C683}"/>
          </ac:spMkLst>
        </pc:spChg>
        <pc:spChg chg="mod">
          <ac:chgData name="Hamou Zinedine Abayahia" userId="ec9be809-152b-4a1f-998b-0c6056438149" providerId="ADAL" clId="{334222A3-DF53-4C2B-A3DC-B91EF7D5ED64}" dt="2024-04-25T11:52:54.022" v="5400" actId="20577"/>
          <ac:spMkLst>
            <pc:docMk/>
            <pc:sldMk cId="269439151" sldId="289"/>
            <ac:spMk id="11" creationId="{507BC4FA-E9F8-E4AC-88DA-1050475404B8}"/>
          </ac:spMkLst>
        </pc:spChg>
        <pc:picChg chg="mod">
          <ac:chgData name="Hamou Zinedine Abayahia" userId="ec9be809-152b-4a1f-998b-0c6056438149" providerId="ADAL" clId="{334222A3-DF53-4C2B-A3DC-B91EF7D5ED64}" dt="2024-04-25T08:07:36.705" v="4747" actId="14826"/>
          <ac:picMkLst>
            <pc:docMk/>
            <pc:sldMk cId="269439151" sldId="289"/>
            <ac:picMk id="7" creationId="{6D525E74-2596-27A1-22B5-B44C525173E8}"/>
          </ac:picMkLst>
        </pc:picChg>
      </pc:sldChg>
      <pc:sldChg chg="addSp delSp modSp add mod ord modTransition">
        <pc:chgData name="Hamou Zinedine Abayahia" userId="ec9be809-152b-4a1f-998b-0c6056438149" providerId="ADAL" clId="{334222A3-DF53-4C2B-A3DC-B91EF7D5ED64}" dt="2024-04-25T11:45:03.352" v="5367"/>
        <pc:sldMkLst>
          <pc:docMk/>
          <pc:sldMk cId="2998042799" sldId="290"/>
        </pc:sldMkLst>
        <pc:spChg chg="del">
          <ac:chgData name="Hamou Zinedine Abayahia" userId="ec9be809-152b-4a1f-998b-0c6056438149" providerId="ADAL" clId="{334222A3-DF53-4C2B-A3DC-B91EF7D5ED64}" dt="2024-04-25T08:07:54.087" v="4751" actId="478"/>
          <ac:spMkLst>
            <pc:docMk/>
            <pc:sldMk cId="2998042799" sldId="290"/>
            <ac:spMk id="10" creationId="{9B541BD2-80A6-0ED6-1ABB-A63E9771A624}"/>
          </ac:spMkLst>
        </pc:spChg>
        <pc:spChg chg="mod">
          <ac:chgData name="Hamou Zinedine Abayahia" userId="ec9be809-152b-4a1f-998b-0c6056438149" providerId="ADAL" clId="{334222A3-DF53-4C2B-A3DC-B91EF7D5ED64}" dt="2024-04-25T09:49:31.846" v="5254" actId="20577"/>
          <ac:spMkLst>
            <pc:docMk/>
            <pc:sldMk cId="2998042799" sldId="290"/>
            <ac:spMk id="11" creationId="{112FB51E-3B59-C607-0170-0A12BD5ECA97}"/>
          </ac:spMkLst>
        </pc:spChg>
        <pc:picChg chg="add del mod">
          <ac:chgData name="Hamou Zinedine Abayahia" userId="ec9be809-152b-4a1f-998b-0c6056438149" providerId="ADAL" clId="{334222A3-DF53-4C2B-A3DC-B91EF7D5ED64}" dt="2024-04-25T08:08:20.242" v="4756" actId="14826"/>
          <ac:picMkLst>
            <pc:docMk/>
            <pc:sldMk cId="2998042799" sldId="290"/>
            <ac:picMk id="2" creationId="{F7314C15-EDCE-3844-FADE-DD940BE72DA6}"/>
          </ac:picMkLst>
        </pc:picChg>
      </pc:sldChg>
      <pc:sldChg chg="delSp modSp add del mod ord">
        <pc:chgData name="Hamou Zinedine Abayahia" userId="ec9be809-152b-4a1f-998b-0c6056438149" providerId="ADAL" clId="{334222A3-DF53-4C2B-A3DC-B91EF7D5ED64}" dt="2024-04-25T08:09:14.383" v="4767" actId="2696"/>
        <pc:sldMkLst>
          <pc:docMk/>
          <pc:sldMk cId="1184790793" sldId="291"/>
        </pc:sldMkLst>
        <pc:spChg chg="mod">
          <ac:chgData name="Hamou Zinedine Abayahia" userId="ec9be809-152b-4a1f-998b-0c6056438149" providerId="ADAL" clId="{334222A3-DF53-4C2B-A3DC-B91EF7D5ED64}" dt="2024-04-25T08:08:48.833" v="4763" actId="1076"/>
          <ac:spMkLst>
            <pc:docMk/>
            <pc:sldMk cId="1184790793" sldId="291"/>
            <ac:spMk id="10" creationId="{4BC695E0-3AFF-8027-391C-1EE48262CB5C}"/>
          </ac:spMkLst>
        </pc:spChg>
        <pc:spChg chg="del">
          <ac:chgData name="Hamou Zinedine Abayahia" userId="ec9be809-152b-4a1f-998b-0c6056438149" providerId="ADAL" clId="{334222A3-DF53-4C2B-A3DC-B91EF7D5ED64}" dt="2024-04-25T08:08:40.266" v="4761" actId="478"/>
          <ac:spMkLst>
            <pc:docMk/>
            <pc:sldMk cId="1184790793" sldId="291"/>
            <ac:spMk id="11" creationId="{D2DE379F-2249-C790-32C5-789FA513B9EC}"/>
          </ac:spMkLst>
        </pc:spChg>
        <pc:picChg chg="mod">
          <ac:chgData name="Hamou Zinedine Abayahia" userId="ec9be809-152b-4a1f-998b-0c6056438149" providerId="ADAL" clId="{334222A3-DF53-4C2B-A3DC-B91EF7D5ED64}" dt="2024-04-25T08:08:44.943" v="4762" actId="1076"/>
          <ac:picMkLst>
            <pc:docMk/>
            <pc:sldMk cId="1184790793" sldId="291"/>
            <ac:picMk id="5" creationId="{CBAE0145-B797-9B52-A18B-8F20FA87C98C}"/>
          </ac:picMkLst>
        </pc:picChg>
        <pc:picChg chg="del">
          <ac:chgData name="Hamou Zinedine Abayahia" userId="ec9be809-152b-4a1f-998b-0c6056438149" providerId="ADAL" clId="{334222A3-DF53-4C2B-A3DC-B91EF7D5ED64}" dt="2024-04-25T08:08:38.775" v="4760" actId="478"/>
          <ac:picMkLst>
            <pc:docMk/>
            <pc:sldMk cId="1184790793" sldId="291"/>
            <ac:picMk id="8" creationId="{684C6283-DC28-22F8-5774-3D27972D2654}"/>
          </ac:picMkLst>
        </pc:picChg>
      </pc:sldChg>
      <pc:sldChg chg="modSp add mod ord modTransition">
        <pc:chgData name="Hamou Zinedine Abayahia" userId="ec9be809-152b-4a1f-998b-0c6056438149" providerId="ADAL" clId="{334222A3-DF53-4C2B-A3DC-B91EF7D5ED64}" dt="2024-04-25T11:45:03.352" v="5367"/>
        <pc:sldMkLst>
          <pc:docMk/>
          <pc:sldMk cId="3247832039" sldId="292"/>
        </pc:sldMkLst>
        <pc:spChg chg="mod">
          <ac:chgData name="Hamou Zinedine Abayahia" userId="ec9be809-152b-4a1f-998b-0c6056438149" providerId="ADAL" clId="{334222A3-DF53-4C2B-A3DC-B91EF7D5ED64}" dt="2024-04-25T09:49:38.521" v="5258" actId="20577"/>
          <ac:spMkLst>
            <pc:docMk/>
            <pc:sldMk cId="3247832039" sldId="292"/>
            <ac:spMk id="10" creationId="{4BC695E0-3AFF-8027-391C-1EE48262CB5C}"/>
          </ac:spMkLst>
        </pc:spChg>
        <pc:spChg chg="mod">
          <ac:chgData name="Hamou Zinedine Abayahia" userId="ec9be809-152b-4a1f-998b-0c6056438149" providerId="ADAL" clId="{334222A3-DF53-4C2B-A3DC-B91EF7D5ED64}" dt="2024-04-25T09:49:40.987" v="5260" actId="20577"/>
          <ac:spMkLst>
            <pc:docMk/>
            <pc:sldMk cId="3247832039" sldId="292"/>
            <ac:spMk id="11" creationId="{D2DE379F-2249-C790-32C5-789FA513B9EC}"/>
          </ac:spMkLst>
        </pc:spChg>
        <pc:picChg chg="mod">
          <ac:chgData name="Hamou Zinedine Abayahia" userId="ec9be809-152b-4a1f-998b-0c6056438149" providerId="ADAL" clId="{334222A3-DF53-4C2B-A3DC-B91EF7D5ED64}" dt="2024-04-25T08:09:20.908" v="4768" actId="14826"/>
          <ac:picMkLst>
            <pc:docMk/>
            <pc:sldMk cId="3247832039" sldId="292"/>
            <ac:picMk id="5" creationId="{CBAE0145-B797-9B52-A18B-8F20FA87C98C}"/>
          </ac:picMkLst>
        </pc:picChg>
        <pc:picChg chg="mod">
          <ac:chgData name="Hamou Zinedine Abayahia" userId="ec9be809-152b-4a1f-998b-0c6056438149" providerId="ADAL" clId="{334222A3-DF53-4C2B-A3DC-B91EF7D5ED64}" dt="2024-04-25T08:09:32.990" v="4769" actId="14826"/>
          <ac:picMkLst>
            <pc:docMk/>
            <pc:sldMk cId="3247832039" sldId="292"/>
            <ac:picMk id="8" creationId="{684C6283-DC28-22F8-5774-3D27972D2654}"/>
          </ac:picMkLst>
        </pc:picChg>
      </pc:sldChg>
      <pc:sldChg chg="addSp delSp modSp add mod ord modTransition">
        <pc:chgData name="Hamou Zinedine Abayahia" userId="ec9be809-152b-4a1f-998b-0c6056438149" providerId="ADAL" clId="{334222A3-DF53-4C2B-A3DC-B91EF7D5ED64}" dt="2024-04-25T11:47:28.190" v="5368"/>
        <pc:sldMkLst>
          <pc:docMk/>
          <pc:sldMk cId="455888028" sldId="293"/>
        </pc:sldMkLst>
        <pc:spChg chg="add del mod">
          <ac:chgData name="Hamou Zinedine Abayahia" userId="ec9be809-152b-4a1f-998b-0c6056438149" providerId="ADAL" clId="{334222A3-DF53-4C2B-A3DC-B91EF7D5ED64}" dt="2024-04-25T08:33:33.655" v="5018" actId="22"/>
          <ac:spMkLst>
            <pc:docMk/>
            <pc:sldMk cId="455888028" sldId="293"/>
            <ac:spMk id="3" creationId="{57D0793E-BA01-E54B-335C-C5A69A240E6F}"/>
          </ac:spMkLst>
        </pc:spChg>
        <pc:spChg chg="mod">
          <ac:chgData name="Hamou Zinedine Abayahia" userId="ec9be809-152b-4a1f-998b-0c6056438149" providerId="ADAL" clId="{334222A3-DF53-4C2B-A3DC-B91EF7D5ED64}" dt="2024-04-25T08:34:13.006" v="5043" actId="20577"/>
          <ac:spMkLst>
            <pc:docMk/>
            <pc:sldMk cId="455888028" sldId="293"/>
            <ac:spMk id="5" creationId="{F480A791-D450-57B4-56C3-B38FCAECE593}"/>
          </ac:spMkLst>
        </pc:spChg>
        <pc:spChg chg="del">
          <ac:chgData name="Hamou Zinedine Abayahia" userId="ec9be809-152b-4a1f-998b-0c6056438149" providerId="ADAL" clId="{334222A3-DF53-4C2B-A3DC-B91EF7D5ED64}" dt="2024-04-25T08:32:11.738" v="4987" actId="478"/>
          <ac:spMkLst>
            <pc:docMk/>
            <pc:sldMk cId="455888028" sldId="293"/>
            <ac:spMk id="6" creationId="{1589C256-CF38-EE67-7522-3523B081D9D7}"/>
          </ac:spMkLst>
        </pc:spChg>
        <pc:spChg chg="del">
          <ac:chgData name="Hamou Zinedine Abayahia" userId="ec9be809-152b-4a1f-998b-0c6056438149" providerId="ADAL" clId="{334222A3-DF53-4C2B-A3DC-B91EF7D5ED64}" dt="2024-04-25T08:32:20.503" v="4990" actId="478"/>
          <ac:spMkLst>
            <pc:docMk/>
            <pc:sldMk cId="455888028" sldId="293"/>
            <ac:spMk id="7" creationId="{FE3B2C16-BFD6-8E42-69D0-133EDF384606}"/>
          </ac:spMkLst>
        </pc:spChg>
        <pc:spChg chg="del">
          <ac:chgData name="Hamou Zinedine Abayahia" userId="ec9be809-152b-4a1f-998b-0c6056438149" providerId="ADAL" clId="{334222A3-DF53-4C2B-A3DC-B91EF7D5ED64}" dt="2024-04-25T08:32:22.064" v="4991" actId="478"/>
          <ac:spMkLst>
            <pc:docMk/>
            <pc:sldMk cId="455888028" sldId="293"/>
            <ac:spMk id="9" creationId="{FC758317-EE87-62C0-338A-B640F33E5B07}"/>
          </ac:spMkLst>
        </pc:spChg>
        <pc:spChg chg="del">
          <ac:chgData name="Hamou Zinedine Abayahia" userId="ec9be809-152b-4a1f-998b-0c6056438149" providerId="ADAL" clId="{334222A3-DF53-4C2B-A3DC-B91EF7D5ED64}" dt="2024-04-25T08:32:24.817" v="4993" actId="478"/>
          <ac:spMkLst>
            <pc:docMk/>
            <pc:sldMk cId="455888028" sldId="293"/>
            <ac:spMk id="10" creationId="{7F76C00A-FBF7-C09F-87D8-B5FC654AB79F}"/>
          </ac:spMkLst>
        </pc:spChg>
        <pc:spChg chg="del">
          <ac:chgData name="Hamou Zinedine Abayahia" userId="ec9be809-152b-4a1f-998b-0c6056438149" providerId="ADAL" clId="{334222A3-DF53-4C2B-A3DC-B91EF7D5ED64}" dt="2024-04-25T08:32:27.475" v="4995" actId="478"/>
          <ac:spMkLst>
            <pc:docMk/>
            <pc:sldMk cId="455888028" sldId="293"/>
            <ac:spMk id="13" creationId="{75D47E98-A159-B0B5-A2C8-6CEC7B87A45A}"/>
          </ac:spMkLst>
        </pc:spChg>
        <pc:spChg chg="del">
          <ac:chgData name="Hamou Zinedine Abayahia" userId="ec9be809-152b-4a1f-998b-0c6056438149" providerId="ADAL" clId="{334222A3-DF53-4C2B-A3DC-B91EF7D5ED64}" dt="2024-04-25T08:32:23.325" v="4992" actId="478"/>
          <ac:spMkLst>
            <pc:docMk/>
            <pc:sldMk cId="455888028" sldId="293"/>
            <ac:spMk id="14" creationId="{CB724C58-D2CE-DBCF-39C7-B6E2FB8D92F8}"/>
          </ac:spMkLst>
        </pc:spChg>
        <pc:spChg chg="del">
          <ac:chgData name="Hamou Zinedine Abayahia" userId="ec9be809-152b-4a1f-998b-0c6056438149" providerId="ADAL" clId="{334222A3-DF53-4C2B-A3DC-B91EF7D5ED64}" dt="2024-04-25T08:32:25.962" v="4994" actId="478"/>
          <ac:spMkLst>
            <pc:docMk/>
            <pc:sldMk cId="455888028" sldId="293"/>
            <ac:spMk id="15" creationId="{133516C0-343B-0D92-2493-8C12B04FE564}"/>
          </ac:spMkLst>
        </pc:spChg>
        <pc:spChg chg="add del mod">
          <ac:chgData name="Hamou Zinedine Abayahia" userId="ec9be809-152b-4a1f-998b-0c6056438149" providerId="ADAL" clId="{334222A3-DF53-4C2B-A3DC-B91EF7D5ED64}" dt="2024-04-25T08:34:23.281" v="5044" actId="478"/>
          <ac:spMkLst>
            <pc:docMk/>
            <pc:sldMk cId="455888028" sldId="293"/>
            <ac:spMk id="17" creationId="{01B70E46-8B16-3C64-D825-4FF80D3A6DC0}"/>
          </ac:spMkLst>
        </pc:spChg>
        <pc:spChg chg="add del mod">
          <ac:chgData name="Hamou Zinedine Abayahia" userId="ec9be809-152b-4a1f-998b-0c6056438149" providerId="ADAL" clId="{334222A3-DF53-4C2B-A3DC-B91EF7D5ED64}" dt="2024-04-25T08:36:32.015" v="5110" actId="478"/>
          <ac:spMkLst>
            <pc:docMk/>
            <pc:sldMk cId="455888028" sldId="293"/>
            <ac:spMk id="18" creationId="{57FC2965-E596-192F-8B68-6C53E5058BE1}"/>
          </ac:spMkLst>
        </pc:spChg>
        <pc:spChg chg="add del mod">
          <ac:chgData name="Hamou Zinedine Abayahia" userId="ec9be809-152b-4a1f-998b-0c6056438149" providerId="ADAL" clId="{334222A3-DF53-4C2B-A3DC-B91EF7D5ED64}" dt="2024-04-25T08:58:53.518" v="5130" actId="22"/>
          <ac:spMkLst>
            <pc:docMk/>
            <pc:sldMk cId="455888028" sldId="293"/>
            <ac:spMk id="20" creationId="{0A08CED4-1A39-7616-689F-223BD34ECF4B}"/>
          </ac:spMkLst>
        </pc:spChg>
        <pc:graphicFrameChg chg="add mod">
          <ac:chgData name="Hamou Zinedine Abayahia" userId="ec9be809-152b-4a1f-998b-0c6056438149" providerId="ADAL" clId="{334222A3-DF53-4C2B-A3DC-B91EF7D5ED64}" dt="2024-04-25T08:33:08.524" v="5017"/>
          <ac:graphicFrameMkLst>
            <pc:docMk/>
            <pc:sldMk cId="455888028" sldId="293"/>
            <ac:graphicFrameMk id="11" creationId="{76F7F55F-05A7-1030-6B89-E2CCD1BBC96B}"/>
          </ac:graphicFrameMkLst>
        </pc:graphicFrameChg>
        <pc:picChg chg="del">
          <ac:chgData name="Hamou Zinedine Abayahia" userId="ec9be809-152b-4a1f-998b-0c6056438149" providerId="ADAL" clId="{334222A3-DF53-4C2B-A3DC-B91EF7D5ED64}" dt="2024-04-25T08:32:18.720" v="4989" actId="478"/>
          <ac:picMkLst>
            <pc:docMk/>
            <pc:sldMk cId="455888028" sldId="293"/>
            <ac:picMk id="8" creationId="{8863F0C5-EDB2-A98A-650F-81CC78336E62}"/>
          </ac:picMkLst>
        </pc:picChg>
        <pc:picChg chg="add del mod ord">
          <ac:chgData name="Hamou Zinedine Abayahia" userId="ec9be809-152b-4a1f-998b-0c6056438149" providerId="ADAL" clId="{334222A3-DF53-4C2B-A3DC-B91EF7D5ED64}" dt="2024-04-25T08:58:41.923" v="5129" actId="478"/>
          <ac:picMkLst>
            <pc:docMk/>
            <pc:sldMk cId="455888028" sldId="293"/>
            <ac:picMk id="16" creationId="{CE151FCA-5354-74C1-5C81-50AFB9FC8E1F}"/>
          </ac:picMkLst>
        </pc:picChg>
        <pc:picChg chg="add mod ord">
          <ac:chgData name="Hamou Zinedine Abayahia" userId="ec9be809-152b-4a1f-998b-0c6056438149" providerId="ADAL" clId="{334222A3-DF53-4C2B-A3DC-B91EF7D5ED64}" dt="2024-04-25T09:55:43.644" v="5291" actId="14100"/>
          <ac:picMkLst>
            <pc:docMk/>
            <pc:sldMk cId="455888028" sldId="293"/>
            <ac:picMk id="22" creationId="{CFA64768-C23F-0036-167B-5F4DE23434AF}"/>
          </ac:picMkLst>
        </pc:picChg>
      </pc:sldChg>
      <pc:sldChg chg="addSp delSp modSp new del mod modTransition">
        <pc:chgData name="Hamou Zinedine Abayahia" userId="ec9be809-152b-4a1f-998b-0c6056438149" providerId="ADAL" clId="{334222A3-DF53-4C2B-A3DC-B91EF7D5ED64}" dt="2024-04-25T11:48:58.290" v="5372" actId="2696"/>
        <pc:sldMkLst>
          <pc:docMk/>
          <pc:sldMk cId="4134478752" sldId="294"/>
        </pc:sldMkLst>
        <pc:spChg chg="mod">
          <ac:chgData name="Hamou Zinedine Abayahia" userId="ec9be809-152b-4a1f-998b-0c6056438149" providerId="ADAL" clId="{334222A3-DF53-4C2B-A3DC-B91EF7D5ED64}" dt="2024-04-25T09:27:10.256" v="5165" actId="20577"/>
          <ac:spMkLst>
            <pc:docMk/>
            <pc:sldMk cId="4134478752" sldId="294"/>
            <ac:spMk id="2" creationId="{0795E9E7-C220-9AC3-71FC-DD7EC40494C7}"/>
          </ac:spMkLst>
        </pc:spChg>
        <pc:spChg chg="add del">
          <ac:chgData name="Hamou Zinedine Abayahia" userId="ec9be809-152b-4a1f-998b-0c6056438149" providerId="ADAL" clId="{334222A3-DF53-4C2B-A3DC-B91EF7D5ED64}" dt="2024-04-25T09:28:22.756" v="5168" actId="22"/>
          <ac:spMkLst>
            <pc:docMk/>
            <pc:sldMk cId="4134478752" sldId="294"/>
            <ac:spMk id="3" creationId="{8BB0AA6A-7444-3DE8-6175-880D4C9C0A53}"/>
          </ac:spMkLst>
        </pc:spChg>
        <pc:picChg chg="add del mod ord">
          <ac:chgData name="Hamou Zinedine Abayahia" userId="ec9be809-152b-4a1f-998b-0c6056438149" providerId="ADAL" clId="{334222A3-DF53-4C2B-A3DC-B91EF7D5ED64}" dt="2024-04-25T09:28:00.913" v="5167" actId="22"/>
          <ac:picMkLst>
            <pc:docMk/>
            <pc:sldMk cId="4134478752" sldId="294"/>
            <ac:picMk id="6" creationId="{9554AB27-B502-AC01-6C28-E8F65DF461D3}"/>
          </ac:picMkLst>
        </pc:picChg>
        <pc:picChg chg="add mod ord">
          <ac:chgData name="Hamou Zinedine Abayahia" userId="ec9be809-152b-4a1f-998b-0c6056438149" providerId="ADAL" clId="{334222A3-DF53-4C2B-A3DC-B91EF7D5ED64}" dt="2024-04-25T09:28:22.756" v="5168" actId="22"/>
          <ac:picMkLst>
            <pc:docMk/>
            <pc:sldMk cId="4134478752" sldId="294"/>
            <ac:picMk id="8" creationId="{B1813570-D386-46F6-3F56-8AA475EE55A6}"/>
          </ac:picMkLst>
        </pc:picChg>
      </pc:sldChg>
      <pc:sldChg chg="delSp modSp new mod">
        <pc:chgData name="Hamou Zinedine Abayahia" userId="ec9be809-152b-4a1f-998b-0c6056438149" providerId="ADAL" clId="{334222A3-DF53-4C2B-A3DC-B91EF7D5ED64}" dt="2024-04-25T09:34:20.188" v="5219" actId="20577"/>
        <pc:sldMkLst>
          <pc:docMk/>
          <pc:sldMk cId="953624713" sldId="295"/>
        </pc:sldMkLst>
        <pc:spChg chg="mod">
          <ac:chgData name="Hamou Zinedine Abayahia" userId="ec9be809-152b-4a1f-998b-0c6056438149" providerId="ADAL" clId="{334222A3-DF53-4C2B-A3DC-B91EF7D5ED64}" dt="2024-04-25T09:34:20.188" v="5219" actId="20577"/>
          <ac:spMkLst>
            <pc:docMk/>
            <pc:sldMk cId="953624713" sldId="295"/>
            <ac:spMk id="2" creationId="{452686F3-0D0A-AE08-13B5-B29135E3675A}"/>
          </ac:spMkLst>
        </pc:spChg>
        <pc:spChg chg="del">
          <ac:chgData name="Hamou Zinedine Abayahia" userId="ec9be809-152b-4a1f-998b-0c6056438149" providerId="ADAL" clId="{334222A3-DF53-4C2B-A3DC-B91EF7D5ED64}" dt="2024-04-25T09:34:08.562" v="5171" actId="478"/>
          <ac:spMkLst>
            <pc:docMk/>
            <pc:sldMk cId="953624713" sldId="295"/>
            <ac:spMk id="3" creationId="{3FA5B0BC-0150-F1A0-48EA-58748D5A05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74E27-F705-44D1-AB5B-082E2CB464E8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FAC4F-475E-42FB-8F4F-C6929107AB4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3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FAC4F-475E-42FB-8F4F-C6929107AB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6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FAC4F-475E-42FB-8F4F-C6929107AB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6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80D2-CD78-480E-BB02-8DBFC6D221BF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0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16F43-4E00-4637-AA43-3135C6A8CBE8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9BEF-037B-4F46-81DF-82CFF3C5EB6A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1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0614-5C0A-49CA-98A2-12C780F17D6A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E6E-78B6-455E-B440-9098C28366B5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80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0C17-486D-49D5-877F-5F41338687A0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4094-98E3-4A78-9569-93DEB4BCE308}" type="datetime1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F3FA-0C5E-4756-ABEC-0D2248AAA83D}" type="datetime1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9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9E-C2F8-42FA-9199-D8D1045C6FF0}" type="datetime1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5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DF7E79-711A-4185-8802-D012D08BD760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8320DA-6D17-4CDC-8BE4-6FA530D97E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B3A6-8011-4DEA-AF07-66B2475E2684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2C9804-D796-465E-9204-C66C28D62C5E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8320DA-6D17-4CDC-8BE4-6FA530D97E5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4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A0461-E0A5-E13D-0483-82F48A3A2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99688"/>
            <a:ext cx="8676222" cy="1295400"/>
          </a:xfrm>
        </p:spPr>
        <p:txBody>
          <a:bodyPr>
            <a:normAutofit/>
          </a:bodyPr>
          <a:lstStyle/>
          <a:p>
            <a:pPr algn="ctr"/>
            <a:r>
              <a:rPr lang="en-US" sz="4000" err="1">
                <a:latin typeface="+mn-lt"/>
                <a:cs typeface="Arial" panose="020B0604020202020204" pitchFamily="34" charset="0"/>
              </a:rPr>
              <a:t>Asservissement</a:t>
            </a:r>
            <a:r>
              <a:rPr lang="en-US" sz="4000">
                <a:latin typeface="+mn-lt"/>
                <a:cs typeface="Arial" panose="020B0604020202020204" pitchFamily="34" charset="0"/>
              </a:rPr>
              <a:t> de </a:t>
            </a:r>
            <a:r>
              <a:rPr lang="en-US" sz="4000" err="1">
                <a:latin typeface="+mn-lt"/>
                <a:cs typeface="Arial" panose="020B0604020202020204" pitchFamily="34" charset="0"/>
              </a:rPr>
              <a:t>vitesse</a:t>
            </a:r>
            <a:r>
              <a:rPr lang="en-US" sz="4000">
                <a:latin typeface="+mn-lt"/>
                <a:cs typeface="Arial" panose="020B0604020202020204" pitchFamily="34" charset="0"/>
              </a:rPr>
              <a:t> de machine </a:t>
            </a:r>
            <a:r>
              <a:rPr lang="en-US" sz="4000" err="1">
                <a:latin typeface="+mn-lt"/>
                <a:cs typeface="Arial" panose="020B0604020202020204" pitchFamily="34" charset="0"/>
              </a:rPr>
              <a:t>synchrone</a:t>
            </a:r>
            <a:r>
              <a:rPr lang="en-US" sz="4000">
                <a:latin typeface="+mn-lt"/>
                <a:cs typeface="Arial" panose="020B0604020202020204" pitchFamily="34" charset="0"/>
              </a:rPr>
              <a:t> à </a:t>
            </a:r>
            <a:r>
              <a:rPr lang="en-US" sz="4000" err="1">
                <a:latin typeface="+mn-lt"/>
                <a:cs typeface="Arial" panose="020B0604020202020204" pitchFamily="34" charset="0"/>
              </a:rPr>
              <a:t>aimants</a:t>
            </a:r>
            <a:r>
              <a:rPr lang="en-US" sz="4000">
                <a:latin typeface="+mn-lt"/>
                <a:cs typeface="Arial" panose="020B0604020202020204" pitchFamily="34" charset="0"/>
              </a:rPr>
              <a:t> permanents</a:t>
            </a:r>
          </a:p>
        </p:txBody>
      </p:sp>
      <p:pic>
        <p:nvPicPr>
          <p:cNvPr id="5" name="Image 4" descr="Une image contenant texte, Police, blanc&#10;&#10;Description générée automatiquement">
            <a:extLst>
              <a:ext uri="{FF2B5EF4-FFF2-40B4-BE49-F238E27FC236}">
                <a16:creationId xmlns:a16="http://schemas.microsoft.com/office/drawing/2014/main" id="{B4199FBD-9C22-B604-16AD-C4016C056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569" y="534111"/>
            <a:ext cx="4610862" cy="10264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BF1DF7B-1F0C-D537-082F-B05F2DB73B2B}"/>
              </a:ext>
            </a:extLst>
          </p:cNvPr>
          <p:cNvSpPr txBox="1"/>
          <p:nvPr/>
        </p:nvSpPr>
        <p:spPr>
          <a:xfrm>
            <a:off x="4975098" y="2289372"/>
            <a:ext cx="3102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UE 477 – TER MEER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CC8403E-F7E0-55A0-CF60-C5F6CB83FDD2}"/>
              </a:ext>
            </a:extLst>
          </p:cNvPr>
          <p:cNvSpPr txBox="1"/>
          <p:nvPr/>
        </p:nvSpPr>
        <p:spPr>
          <a:xfrm>
            <a:off x="3022417" y="1808114"/>
            <a:ext cx="614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/>
              <a:t>M1 E3A : Mobilité Electrique et Energie Renouvelable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4DA98CA-8B61-413A-216E-CCE9CD7C6726}"/>
              </a:ext>
            </a:extLst>
          </p:cNvPr>
          <p:cNvSpPr txBox="1"/>
          <p:nvPr/>
        </p:nvSpPr>
        <p:spPr>
          <a:xfrm>
            <a:off x="1133592" y="4457460"/>
            <a:ext cx="3912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Rédigé par 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/>
              <a:t>Aymene Khaled BELMOULOUD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/>
              <a:t>Hamou Zinedine ABAYAHIA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7D5349-44C2-95C7-5C9A-FA23499885DC}"/>
              </a:ext>
            </a:extLst>
          </p:cNvPr>
          <p:cNvSpPr txBox="1"/>
          <p:nvPr/>
        </p:nvSpPr>
        <p:spPr>
          <a:xfrm>
            <a:off x="8077200" y="4428285"/>
            <a:ext cx="459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Encadré par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/>
              <a:t>Sami TLIBA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/>
              <a:t>Guillaume KREBS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/>
              <a:t>Adrien MERCIER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DEA8B60-258E-489B-0532-A58EDB9EEE69}"/>
              </a:ext>
            </a:extLst>
          </p:cNvPr>
          <p:cNvSpPr txBox="1"/>
          <p:nvPr/>
        </p:nvSpPr>
        <p:spPr>
          <a:xfrm>
            <a:off x="4668067" y="5786822"/>
            <a:ext cx="3912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/>
              <a:t>Année 2023/2024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67B35F0-34AD-C1D6-8DE3-FEF7C1DAE0F4}"/>
              </a:ext>
            </a:extLst>
          </p:cNvPr>
          <p:cNvCxnSpPr>
            <a:cxnSpLocks/>
          </p:cNvCxnSpPr>
          <p:nvPr/>
        </p:nvCxnSpPr>
        <p:spPr>
          <a:xfrm>
            <a:off x="1230823" y="2899688"/>
            <a:ext cx="9843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5FCFAF1-5476-BE7B-F551-2A889575469C}"/>
              </a:ext>
            </a:extLst>
          </p:cNvPr>
          <p:cNvCxnSpPr>
            <a:cxnSpLocks/>
          </p:cNvCxnSpPr>
          <p:nvPr/>
        </p:nvCxnSpPr>
        <p:spPr>
          <a:xfrm>
            <a:off x="1230823" y="4343255"/>
            <a:ext cx="9843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319F0EB-A91A-6CBA-81A1-32985946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8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7"/>
    </mc:Choice>
    <mc:Fallback>
      <p:transition spd="slow" advTm="230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07432E7-064D-51AA-EBD7-0C044296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3600">
                <a:latin typeface="+mn-lt"/>
              </a:rPr>
              <a:t>Notions d’asservissement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D5DB4D5-D3B9-ED83-BC04-A2281696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8648"/>
            <a:ext cx="10626634" cy="652455"/>
          </a:xfrm>
        </p:spPr>
        <p:txBody>
          <a:bodyPr>
            <a:normAutofit/>
          </a:bodyPr>
          <a:lstStyle/>
          <a:p>
            <a:r>
              <a:rPr lang="fr-FR" b="1">
                <a:ea typeface="Aptos" panose="020B0004020202020204" pitchFamily="34" charset="0"/>
                <a:cs typeface="Arial" panose="020B0604020202020204" pitchFamily="34" charset="0"/>
              </a:rPr>
              <a:t>Choix du correcteur :</a:t>
            </a:r>
          </a:p>
          <a:p>
            <a:pPr marL="0" indent="0">
              <a:buNone/>
            </a:pPr>
            <a:endParaRPr lang="fr-FR" sz="18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4FD975C-3BDC-B9B3-9348-06D87D314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33802" y="2657518"/>
            <a:ext cx="7063140" cy="155469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6284884-BA16-45AA-6B45-1ADEBD7040DD}"/>
              </a:ext>
            </a:extLst>
          </p:cNvPr>
          <p:cNvSpPr txBox="1"/>
          <p:nvPr/>
        </p:nvSpPr>
        <p:spPr>
          <a:xfrm>
            <a:off x="1097280" y="5171061"/>
            <a:ext cx="10811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L’avantage principal du correcteur IP par rapport au correcteur PI est le fait qu’il offre un asservissement </a:t>
            </a:r>
            <a:r>
              <a:rPr lang="fr-FR" b="1" u="sng"/>
              <a:t>plus rapide</a:t>
            </a:r>
            <a:r>
              <a:rPr lang="fr-FR"/>
              <a:t> et plus robuste face aux changements des consignes. De plus, le correcteur IP nous permet d’avoir une </a:t>
            </a:r>
            <a:r>
              <a:rPr lang="fr-FR" err="1"/>
              <a:t>fdt</a:t>
            </a:r>
            <a:r>
              <a:rPr lang="fr-FR"/>
              <a:t> du second-ordre de notre système sans zéro contrairement au PI.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0D770A7-7F91-48FC-C0A0-BE4A8393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10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952904-63A4-6801-4A92-844530A6852E}"/>
              </a:ext>
            </a:extLst>
          </p:cNvPr>
          <p:cNvSpPr txBox="1"/>
          <p:nvPr/>
        </p:nvSpPr>
        <p:spPr>
          <a:xfrm>
            <a:off x="3832493" y="4434052"/>
            <a:ext cx="3266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Figure  7: Structure du correcteur IP</a:t>
            </a:r>
          </a:p>
        </p:txBody>
      </p:sp>
    </p:spTree>
    <p:extLst>
      <p:ext uri="{BB962C8B-B14F-4D97-AF65-F5344CB8AC3E}">
        <p14:creationId xmlns:p14="http://schemas.microsoft.com/office/powerpoint/2010/main" val="374499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0"/>
    </mc:Choice>
    <mc:Fallback>
      <p:transition spd="slow" advTm="7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BAD4B48-C7E6-3C5C-1F0D-C1DE8ED1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3600">
                <a:latin typeface="+mn-lt"/>
              </a:rPr>
              <a:t>Notions d’asservissement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6871D54-5A65-60FA-3985-C7F1ADAC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4802"/>
            <a:ext cx="10626634" cy="336769"/>
          </a:xfrm>
        </p:spPr>
        <p:txBody>
          <a:bodyPr>
            <a:normAutofit lnSpcReduction="10000"/>
          </a:bodyPr>
          <a:lstStyle/>
          <a:p>
            <a:r>
              <a:rPr lang="fr-FR" sz="1800">
                <a:ea typeface="Aptos" panose="020B0004020202020204" pitchFamily="34" charset="0"/>
                <a:cs typeface="Arial" panose="020B0604020202020204" pitchFamily="34" charset="0"/>
              </a:rPr>
              <a:t>En simplifiant les schémas blocs on peut extraire les fonctions de transferts en boucle fermée :</a:t>
            </a:r>
          </a:p>
          <a:p>
            <a:endParaRPr lang="fr-FR" sz="18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64DFE0A-46DF-4831-8172-2355F1F165FE}"/>
              </a:ext>
            </a:extLst>
          </p:cNvPr>
          <p:cNvSpPr txBox="1">
            <a:spLocks/>
          </p:cNvSpPr>
          <p:nvPr/>
        </p:nvSpPr>
        <p:spPr>
          <a:xfrm>
            <a:off x="1097280" y="4538619"/>
            <a:ext cx="10626634" cy="4572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>
                <a:ea typeface="Aptos" panose="020B0004020202020204" pitchFamily="34" charset="0"/>
                <a:cs typeface="Arial" panose="020B0604020202020204" pitchFamily="34" charset="0"/>
              </a:rPr>
              <a:t>Les deux systèmes sont des systèmes du 2</a:t>
            </a:r>
            <a:r>
              <a:rPr lang="fr-FR" sz="1800" baseline="30000">
                <a:ea typeface="Aptos" panose="020B0004020202020204" pitchFamily="34" charset="0"/>
                <a:cs typeface="Arial" panose="020B0604020202020204" pitchFamily="34" charset="0"/>
              </a:rPr>
              <a:t>ème</a:t>
            </a:r>
            <a:r>
              <a:rPr lang="fr-FR" sz="1800">
                <a:ea typeface="Aptos" panose="020B0004020202020204" pitchFamily="34" charset="0"/>
                <a:cs typeface="Arial" panose="020B0604020202020204" pitchFamily="34" charset="0"/>
              </a:rPr>
              <a:t> ordre qui peuvent s’écrire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7A0BEB9-30EF-79BE-9485-463A272AF5F5}"/>
                  </a:ext>
                </a:extLst>
              </p:cNvPr>
              <p:cNvSpPr txBox="1"/>
              <p:nvPr/>
            </p:nvSpPr>
            <p:spPr>
              <a:xfrm>
                <a:off x="3888804" y="2480752"/>
                <a:ext cx="3765005" cy="715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𝑇𝑣𝑖𝑡</m:t>
                      </m:r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𝐾𝑖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𝐾𝑝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.(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f>
                            <m:f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𝐾𝑝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den>
                          </m:f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𝐾𝑖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𝐾𝑝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den>
                          </m:f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1600" i="1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7A0BEB9-30EF-79BE-9485-463A272AF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804" y="2480752"/>
                <a:ext cx="3765005" cy="715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2086E7F-4266-EBCB-61CB-0A2AA9929A81}"/>
                  </a:ext>
                </a:extLst>
              </p:cNvPr>
              <p:cNvSpPr txBox="1"/>
              <p:nvPr/>
            </p:nvSpPr>
            <p:spPr>
              <a:xfrm>
                <a:off x="3548742" y="3429000"/>
                <a:ext cx="4445128" cy="7877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𝑇𝑐𝑜𝑢𝑟</m:t>
                      </m:r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𝐾𝑖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𝐾𝑝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𝐿𝑑𝑞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.(</m:t>
                          </m:r>
                          <m:sSup>
                            <m:sSup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f>
                            <m:f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𝑅𝑠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𝐾𝑝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𝑑𝑞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𝐿𝑑𝑞</m:t>
                              </m:r>
                            </m:den>
                          </m:f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𝐾𝑖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𝑑𝑞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𝐾𝑝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𝑑𝑞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𝐿𝑑𝑞</m:t>
                              </m:r>
                            </m:den>
                          </m:f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2086E7F-4266-EBCB-61CB-0A2AA992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42" y="3429000"/>
                <a:ext cx="4445128" cy="787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ED7EF46-AD82-7DAD-1FB3-99378C03AB82}"/>
                  </a:ext>
                </a:extLst>
              </p:cNvPr>
              <p:cNvSpPr txBox="1"/>
              <p:nvPr/>
            </p:nvSpPr>
            <p:spPr>
              <a:xfrm>
                <a:off x="4666657" y="5059669"/>
                <a:ext cx="2919645" cy="886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Ϛ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/>
              </a:p>
              <a:p>
                <a:endParaRPr lang="fr-FR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ED7EF46-AD82-7DAD-1FB3-99378C03A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57" y="5059669"/>
                <a:ext cx="2919645" cy="8866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8FF67DB-8042-BA94-5355-140F2BB3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1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"/>
    </mc:Choice>
    <mc:Fallback>
      <p:transition spd="slow" advTm="1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62581E-9412-EE12-F2EC-0A78464B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12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480A791-D450-57B4-56C3-B38FCAEC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3600">
                <a:latin typeface="+mn-lt"/>
              </a:rPr>
              <a:t>Cahier des charges </a:t>
            </a:r>
          </a:p>
        </p:txBody>
      </p:sp>
      <p:pic>
        <p:nvPicPr>
          <p:cNvPr id="22" name="Espace réservé du contenu 21">
            <a:extLst>
              <a:ext uri="{FF2B5EF4-FFF2-40B4-BE49-F238E27FC236}">
                <a16:creationId xmlns:a16="http://schemas.microsoft.com/office/drawing/2014/main" id="{CFA64768-C23F-0036-167B-5F4DE2343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2033064"/>
            <a:ext cx="10058400" cy="2523695"/>
          </a:xfrm>
        </p:spPr>
      </p:pic>
    </p:spTree>
    <p:extLst>
      <p:ext uri="{BB962C8B-B14F-4D97-AF65-F5344CB8AC3E}">
        <p14:creationId xmlns:p14="http://schemas.microsoft.com/office/powerpoint/2010/main" val="455888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"/>
    </mc:Choice>
    <mc:Fallback>
      <p:transition spd="slow" advTm="16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62581E-9412-EE12-F2EC-0A78464B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13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480A791-D450-57B4-56C3-B38FCAEC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3600">
                <a:latin typeface="+mn-lt"/>
              </a:rPr>
              <a:t>Asservissement de vitesse 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89C256-CF38-EE67-7522-3523B081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5716"/>
            <a:ext cx="10626634" cy="1838970"/>
          </a:xfrm>
        </p:spPr>
        <p:txBody>
          <a:bodyPr>
            <a:normAutofit/>
          </a:bodyPr>
          <a:lstStyle/>
          <a:p>
            <a:r>
              <a:rPr lang="fr-FR" b="1">
                <a:ea typeface="Aptos" panose="020B0004020202020204" pitchFamily="34" charset="0"/>
                <a:cs typeface="Arial" panose="020B0604020202020204" pitchFamily="34" charset="0"/>
              </a:rPr>
              <a:t>Asservissement de vitesse sans contrôle de courants :</a:t>
            </a:r>
          </a:p>
          <a:p>
            <a:r>
              <a:rPr lang="fr-FR" sz="180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En premier lieu, nous avons considéré une approche simple afin de réaliser l’asservissement de vitesse sans avoir recours à l’asservissement des courants</a:t>
            </a:r>
            <a:endParaRPr lang="fr-FR" sz="18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 descr="Une image contenant texte, capture d’écran, ligne, PoliceDescription générée automatiquement">
            <a:extLst>
              <a:ext uri="{FF2B5EF4-FFF2-40B4-BE49-F238E27FC236}">
                <a16:creationId xmlns:a16="http://schemas.microsoft.com/office/drawing/2014/main" id="{8863F0C5-EDB2-A98A-650F-81CC7833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951" y="2889720"/>
            <a:ext cx="6368098" cy="158662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C758317-EE87-62C0-338A-B640F33E5B07}"/>
              </a:ext>
            </a:extLst>
          </p:cNvPr>
          <p:cNvSpPr txBox="1">
            <a:spLocks/>
          </p:cNvSpPr>
          <p:nvPr/>
        </p:nvSpPr>
        <p:spPr>
          <a:xfrm>
            <a:off x="1097280" y="4463446"/>
            <a:ext cx="10626634" cy="3651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>
                <a:ea typeface="Aptos" panose="020B0004020202020204" pitchFamily="34" charset="0"/>
                <a:cs typeface="Arial" panose="020B0604020202020204" pitchFamily="34" charset="0"/>
              </a:rPr>
              <a:t>Les structures de découplage sont les suivantes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F76C00A-FBF7-C09F-87D8-B5FC654AB79F}"/>
                  </a:ext>
                </a:extLst>
              </p:cNvPr>
              <p:cNvSpPr txBox="1"/>
              <p:nvPr/>
            </p:nvSpPr>
            <p:spPr>
              <a:xfrm>
                <a:off x="3862251" y="5034498"/>
                <a:ext cx="1752596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         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𝑒𝑚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fr-FR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F76C00A-FBF7-C09F-87D8-B5FC654A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251" y="5034498"/>
                <a:ext cx="1752596" cy="1025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5D47E98-A159-B0B5-A2C8-6CEC7B87A45A}"/>
                  </a:ext>
                </a:extLst>
              </p:cNvPr>
              <p:cNvSpPr txBox="1"/>
              <p:nvPr/>
            </p:nvSpPr>
            <p:spPr>
              <a:xfrm>
                <a:off x="8635464" y="5182206"/>
                <a:ext cx="2348079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fr-FR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5D47E98-A159-B0B5-A2C8-6CEC7B87A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464" y="5182206"/>
                <a:ext cx="2348079" cy="7194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B724C58-D2CE-DBCF-39C7-B6E2FB8D92F8}"/>
              </a:ext>
            </a:extLst>
          </p:cNvPr>
          <p:cNvSpPr txBox="1">
            <a:spLocks/>
          </p:cNvSpPr>
          <p:nvPr/>
        </p:nvSpPr>
        <p:spPr>
          <a:xfrm>
            <a:off x="841634" y="5336360"/>
            <a:ext cx="3110252" cy="3935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>
                <a:ea typeface="Aptos" panose="020B0004020202020204" pitchFamily="34" charset="0"/>
                <a:cs typeface="Arial" panose="020B0604020202020204" pitchFamily="34" charset="0"/>
              </a:rPr>
              <a:t>Découplage électromécanique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33516C0-343B-0D92-2493-8C12B04FE564}"/>
              </a:ext>
            </a:extLst>
          </p:cNvPr>
          <p:cNvSpPr txBox="1">
            <a:spLocks/>
          </p:cNvSpPr>
          <p:nvPr/>
        </p:nvSpPr>
        <p:spPr>
          <a:xfrm>
            <a:off x="6266384" y="5350562"/>
            <a:ext cx="10626634" cy="3651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>
                <a:ea typeface="Aptos" panose="020B0004020202020204" pitchFamily="34" charset="0"/>
                <a:cs typeface="Arial" panose="020B0604020202020204" pitchFamily="34" charset="0"/>
              </a:rPr>
              <a:t>Découplage électrique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3B2C16-BFD6-8E42-69D0-133EDF384606}"/>
              </a:ext>
            </a:extLst>
          </p:cNvPr>
          <p:cNvSpPr txBox="1"/>
          <p:nvPr/>
        </p:nvSpPr>
        <p:spPr>
          <a:xfrm>
            <a:off x="3094731" y="4240757"/>
            <a:ext cx="6343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Figure  9</a:t>
            </a:r>
            <a:r>
              <a:rPr lang="fr-FR" sz="1400" dirty="0"/>
              <a:t>: Schéma bloc de l’asservissement de vitesse sans contrôle de courants[1]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15250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0"/>
    </mc:Choice>
    <mc:Fallback>
      <p:transition spd="slow" advTm="33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E91AB-8246-A95A-6C49-C87FFA0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14</a:t>
            </a:fld>
            <a:endParaRPr lang="en-US"/>
          </a:p>
        </p:txBody>
      </p:sp>
      <p:pic>
        <p:nvPicPr>
          <p:cNvPr id="5" name="Image 4" descr="Une image contenant diagramme, Plan, Dessin technique, schématiqueDescription générée automatiquement">
            <a:extLst>
              <a:ext uri="{FF2B5EF4-FFF2-40B4-BE49-F238E27FC236}">
                <a16:creationId xmlns:a16="http://schemas.microsoft.com/office/drawing/2014/main" id="{0201D3D7-0FC6-EF8C-8DA7-E3E105942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65" y="644833"/>
            <a:ext cx="10858099" cy="48497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2224D79-F250-8154-C12E-1EF7FE151EBE}"/>
              </a:ext>
            </a:extLst>
          </p:cNvPr>
          <p:cNvSpPr txBox="1">
            <a:spLocks/>
          </p:cNvSpPr>
          <p:nvPr/>
        </p:nvSpPr>
        <p:spPr>
          <a:xfrm>
            <a:off x="562965" y="404468"/>
            <a:ext cx="7694805" cy="8420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>
                <a:cs typeface="Arial" panose="020B0604020202020204" pitchFamily="34" charset="0"/>
              </a:rPr>
              <a:t>Asservissement de vitesse sans contrôle de courant sous Simulink :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BDE5E78-315B-539C-9EA8-683A29BFB738}"/>
              </a:ext>
            </a:extLst>
          </p:cNvPr>
          <p:cNvSpPr txBox="1"/>
          <p:nvPr/>
        </p:nvSpPr>
        <p:spPr>
          <a:xfrm>
            <a:off x="2292426" y="5376708"/>
            <a:ext cx="7607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Figure  10</a:t>
            </a:r>
            <a:r>
              <a:rPr lang="fr-FR" sz="1400" dirty="0"/>
              <a:t>: </a:t>
            </a:r>
            <a:r>
              <a:rPr lang="fr-FR" sz="1600" dirty="0"/>
              <a:t>Schéma bloc Simulink de l’asservissement de vitesse sans contrôle de courants</a:t>
            </a:r>
          </a:p>
        </p:txBody>
      </p:sp>
    </p:spTree>
    <p:extLst>
      <p:ext uri="{BB962C8B-B14F-4D97-AF65-F5344CB8AC3E}">
        <p14:creationId xmlns:p14="http://schemas.microsoft.com/office/powerpoint/2010/main" val="68446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9"/>
    </mc:Choice>
    <mc:Fallback>
      <p:transition spd="slow" advTm="67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53DC61-A818-0C96-F70A-AEBFC84C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15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94BBF2-1BCE-BCB8-E69B-CC80FDC14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9247" y="791304"/>
            <a:ext cx="10673505" cy="49525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4E15D78-AF23-0EA1-ACFF-9CCADB780AE1}"/>
              </a:ext>
            </a:extLst>
          </p:cNvPr>
          <p:cNvSpPr txBox="1">
            <a:spLocks/>
          </p:cNvSpPr>
          <p:nvPr/>
        </p:nvSpPr>
        <p:spPr>
          <a:xfrm>
            <a:off x="721932" y="283915"/>
            <a:ext cx="7694805" cy="4955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>
                <a:cs typeface="Arial" panose="020B0604020202020204" pitchFamily="34" charset="0"/>
              </a:rPr>
              <a:t>Visualisation des résultats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9E20FF-5673-4E66-8973-DEB2249E5CAA}"/>
              </a:ext>
            </a:extLst>
          </p:cNvPr>
          <p:cNvSpPr txBox="1"/>
          <p:nvPr/>
        </p:nvSpPr>
        <p:spPr>
          <a:xfrm>
            <a:off x="4682695" y="5761538"/>
            <a:ext cx="3034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Figure  11: Résultats de simulation</a:t>
            </a:r>
          </a:p>
        </p:txBody>
      </p:sp>
    </p:spTree>
    <p:extLst>
      <p:ext uri="{BB962C8B-B14F-4D97-AF65-F5344CB8AC3E}">
        <p14:creationId xmlns:p14="http://schemas.microsoft.com/office/powerpoint/2010/main" val="31776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"/>
    </mc:Choice>
    <mc:Fallback>
      <p:transition spd="slow" advTm="18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1A3CB4DC-4EFB-895E-0A77-6CFECD26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98320DA-6D17-4CDC-8BE4-6FA530D97E5F}" type="slidenum">
              <a:rPr lang="en-US" smtClean="0"/>
              <a:t>16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F982BBD-80DE-9CE8-2F34-52BA60B264D8}"/>
              </a:ext>
            </a:extLst>
          </p:cNvPr>
          <p:cNvSpPr txBox="1">
            <a:spLocks/>
          </p:cNvSpPr>
          <p:nvPr/>
        </p:nvSpPr>
        <p:spPr>
          <a:xfrm>
            <a:off x="677265" y="477867"/>
            <a:ext cx="7694805" cy="8420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>
                <a:cs typeface="Arial" panose="020B0604020202020204" pitchFamily="34" charset="0"/>
              </a:rPr>
              <a:t>Asservissement de vitesse avec contrôle de courant sous Simulink :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31DB674-C4DF-1ED7-05D2-F0F63A612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07" y="951066"/>
            <a:ext cx="10064786" cy="44194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94A41DF-B2D4-CACC-0A4C-D5B1FA4A9FF0}"/>
              </a:ext>
            </a:extLst>
          </p:cNvPr>
          <p:cNvSpPr txBox="1"/>
          <p:nvPr/>
        </p:nvSpPr>
        <p:spPr>
          <a:xfrm>
            <a:off x="3642380" y="5576590"/>
            <a:ext cx="4907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Figure  12</a:t>
            </a:r>
            <a:r>
              <a:rPr lang="fr-FR" sz="1400" dirty="0"/>
              <a:t>: </a:t>
            </a:r>
            <a:r>
              <a:rPr lang="fr-FR" sz="1600" dirty="0"/>
              <a:t>Schéma bloc de l’asservissement des courants</a:t>
            </a:r>
          </a:p>
        </p:txBody>
      </p:sp>
    </p:spTree>
    <p:extLst>
      <p:ext uri="{BB962C8B-B14F-4D97-AF65-F5344CB8AC3E}">
        <p14:creationId xmlns:p14="http://schemas.microsoft.com/office/powerpoint/2010/main" val="236610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2"/>
    </mc:Choice>
    <mc:Fallback>
      <p:transition spd="slow" advTm="30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F6974D-21FB-67AC-2D31-4DCB9A54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17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DC1001-0BA0-8048-3D18-319C20B86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1182" y="803962"/>
            <a:ext cx="10783917" cy="50598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2F797C7-4300-F43E-12F9-78697D1A9416}"/>
              </a:ext>
            </a:extLst>
          </p:cNvPr>
          <p:cNvSpPr txBox="1">
            <a:spLocks/>
          </p:cNvSpPr>
          <p:nvPr/>
        </p:nvSpPr>
        <p:spPr>
          <a:xfrm>
            <a:off x="811182" y="296614"/>
            <a:ext cx="7694805" cy="4955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>
                <a:cs typeface="Arial" panose="020B0604020202020204" pitchFamily="34" charset="0"/>
              </a:rPr>
              <a:t>Visualisation des résultats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6100316-D42C-85B9-EA80-27A641B50DB2}"/>
              </a:ext>
            </a:extLst>
          </p:cNvPr>
          <p:cNvSpPr txBox="1"/>
          <p:nvPr/>
        </p:nvSpPr>
        <p:spPr>
          <a:xfrm>
            <a:off x="3378846" y="5933910"/>
            <a:ext cx="5693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Figure  13: Résultat de simulation de l’asservissement de courants.</a:t>
            </a:r>
          </a:p>
        </p:txBody>
      </p:sp>
    </p:spTree>
    <p:extLst>
      <p:ext uri="{BB962C8B-B14F-4D97-AF65-F5344CB8AC3E}">
        <p14:creationId xmlns:p14="http://schemas.microsoft.com/office/powerpoint/2010/main" val="166795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5"/>
    </mc:Choice>
    <mc:Fallback>
      <p:transition spd="slow" advTm="29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C95C6F56-C081-54C7-FFA2-B13A4056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C98320DA-6D17-4CDC-8BE4-6FA530D97E5F}" type="slidenum">
              <a:rPr lang="en-US" smtClean="0"/>
              <a:t>18</a:t>
            </a:fld>
            <a:endParaRPr lang="en-US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7F9F1B47-1620-98D1-BD3F-83C6726E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3600">
                <a:latin typeface="+mn-lt"/>
              </a:rPr>
              <a:t>Modélisation de l’onduleur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0E1C30A-65D4-F5F2-B3A2-BE1494B68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11498"/>
            <a:ext cx="10626634" cy="837120"/>
          </a:xfrm>
        </p:spPr>
        <p:txBody>
          <a:bodyPr>
            <a:normAutofit/>
          </a:bodyPr>
          <a:lstStyle/>
          <a:p>
            <a:endParaRPr lang="fr-FR" b="1"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Notre bloc « MLI/Onduleur » implémente à la fois la MLI intersective et le modèle de l’onduleur.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E1F373E-290D-5E5A-5E8B-2101466B1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7809" y="2258465"/>
            <a:ext cx="7720905" cy="38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86BC142-C3A4-F794-33B1-F3A2F93B1ABB}"/>
              </a:ext>
            </a:extLst>
          </p:cNvPr>
          <p:cNvSpPr txBox="1"/>
          <p:nvPr/>
        </p:nvSpPr>
        <p:spPr>
          <a:xfrm>
            <a:off x="1681592" y="6031811"/>
            <a:ext cx="3892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Figure  14</a:t>
            </a:r>
            <a:r>
              <a:rPr lang="fr-FR" sz="1400" dirty="0"/>
              <a:t>: Ensemble MLI-Onduleur sous Simulink</a:t>
            </a:r>
            <a:endParaRPr lang="fr-F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533F786-996E-4AA8-3AF6-8E4C184B6E68}"/>
                  </a:ext>
                </a:extLst>
              </p:cNvPr>
              <p:cNvSpPr txBox="1"/>
              <p:nvPr/>
            </p:nvSpPr>
            <p:spPr>
              <a:xfrm>
                <a:off x="8491137" y="3991699"/>
                <a:ext cx="3156511" cy="48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𝑉𝑖𝑁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𝑉𝐷𝐶</m:t>
                        </m:r>
                      </m:num>
                      <m:den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(2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𝑓𝑚𝑖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naryPr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𝑓𝑚𝑗</m:t>
                        </m:r>
                      </m:e>
                    </m:nary>
                  </m:oMath>
                </a14:m>
                <a:r>
                  <a:rPr lang="fr-FR" sz="1800">
                    <a:effectLst/>
                    <a:latin typeface="Aptos" panose="020B000402020202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)</a:t>
                </a:r>
                <a:endParaRPr lang="en-US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533F786-996E-4AA8-3AF6-8E4C184B6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137" y="3991699"/>
                <a:ext cx="3156511" cy="487185"/>
              </a:xfrm>
              <a:prstGeom prst="rect">
                <a:avLst/>
              </a:prstGeom>
              <a:blipFill>
                <a:blip r:embed="rId3"/>
                <a:stretch>
                  <a:fillRect t="-46250" b="-8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079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1"/>
    </mc:Choice>
    <mc:Fallback>
      <p:transition spd="slow" advTm="26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0C814D-73EE-A07A-C16F-809F203E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19</a:t>
            </a:fld>
            <a:endParaRPr lang="en-US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E8D09BC-083A-5BAD-D4B5-B89957A1D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080" y="33090"/>
            <a:ext cx="10345420" cy="1003003"/>
          </a:xfrm>
        </p:spPr>
        <p:txBody>
          <a:bodyPr>
            <a:normAutofit/>
          </a:bodyPr>
          <a:lstStyle/>
          <a:p>
            <a:endParaRPr lang="fr-FR" b="1"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800" kern="1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regroupe tous les éléments précèdent dans un seul schéma Simulink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kern="10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256D5A0-20AC-6DA0-F5D7-9B32E0999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7" y="1030736"/>
            <a:ext cx="11638543" cy="45719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8B4AEBC-7CD4-0810-6BE6-4FD6368661BF}"/>
              </a:ext>
            </a:extLst>
          </p:cNvPr>
          <p:cNvSpPr txBox="1"/>
          <p:nvPr/>
        </p:nvSpPr>
        <p:spPr>
          <a:xfrm>
            <a:off x="3576528" y="5692657"/>
            <a:ext cx="503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Figure  15</a:t>
            </a:r>
            <a:r>
              <a:rPr lang="fr-FR" sz="1400" dirty="0"/>
              <a:t>: Schéma bloc de la commande vectorielle sur Simulink.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8883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"/>
    </mc:Choice>
    <mc:Fallback>
      <p:transition spd="slow" advTm="1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84DDC-3303-D01A-5F13-DF7A5CB3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4832"/>
            <a:ext cx="10058400" cy="1450757"/>
          </a:xfrm>
        </p:spPr>
        <p:txBody>
          <a:bodyPr/>
          <a:lstStyle/>
          <a:p>
            <a:r>
              <a:rPr lang="fr-FR">
                <a:latin typeface="+mn-lt"/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31CC51-2C70-C9C9-28A4-EF40E9C9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39649"/>
            <a:ext cx="6598920" cy="4250266"/>
          </a:xfrm>
        </p:spPr>
        <p:txBody>
          <a:bodyPr>
            <a:normAutofit/>
          </a:bodyPr>
          <a:lstStyle/>
          <a:p>
            <a:r>
              <a:rPr lang="fr-FR">
                <a:effectLst/>
                <a:ea typeface="Aptos" panose="020B0004020202020204" pitchFamily="34" charset="0"/>
                <a:cs typeface="Arial" panose="020B0604020202020204" pitchFamily="34" charset="0"/>
              </a:rPr>
              <a:t>La machine synchrone est un actionneur électrique d'un intérêt considérable dans le secteur automobile en raison de ses performances élevées et sa haute densité de puissance[3].</a:t>
            </a:r>
          </a:p>
          <a:p>
            <a:r>
              <a:rPr lang="fr-FR">
                <a:ea typeface="Aptos" panose="020B0004020202020204" pitchFamily="34" charset="0"/>
                <a:cs typeface="Arial" panose="020B0604020202020204" pitchFamily="34" charset="0"/>
              </a:rPr>
              <a:t>Afin d’asservir la vitesse de rotation de ce type de machine l’</a:t>
            </a:r>
            <a:r>
              <a:rPr lang="fr-FR">
                <a:effectLst/>
                <a:ea typeface="Aptos" panose="020B0004020202020204" pitchFamily="34" charset="0"/>
                <a:cs typeface="Arial" panose="020B0604020202020204" pitchFamily="34" charset="0"/>
              </a:rPr>
              <a:t>une des méthodes de commande largement utilisée est la commande vectorielle.</a:t>
            </a:r>
          </a:p>
          <a:p>
            <a:r>
              <a:rPr lang="fr-FR">
                <a:ea typeface="Aptos" panose="020B0004020202020204" pitchFamily="34" charset="0"/>
                <a:cs typeface="Arial" panose="020B0604020202020204" pitchFamily="34" charset="0"/>
              </a:rPr>
              <a:t>Dans le cadre de ce travail , </a:t>
            </a:r>
            <a:r>
              <a:rPr lang="fr-FR">
                <a:effectLst/>
                <a:ea typeface="Aptos" panose="020B0004020202020204" pitchFamily="34" charset="0"/>
                <a:cs typeface="Arial" panose="020B0604020202020204" pitchFamily="34" charset="0"/>
              </a:rPr>
              <a:t>notre objectif est de mettre en œuvre la commande vectorielle de la machine synchrone qui est alimentée par un onduleur de tension contrôlé selon la technique MLI « Modulation à Largeur d’Impulsion » </a:t>
            </a:r>
            <a:r>
              <a:rPr lang="fr-FR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intersective</a:t>
            </a:r>
            <a:r>
              <a:rPr lang="fr-FR">
                <a:effectLst/>
                <a:ea typeface="Aptos" panose="020B0004020202020204" pitchFamily="34" charset="0"/>
                <a:cs typeface="Arial" panose="020B0604020202020204" pitchFamily="34" charset="0"/>
              </a:rPr>
              <a:t> .</a:t>
            </a:r>
            <a:endParaRPr lang="fr-FR" sz="24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fr-FR" sz="28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04191F-0FB7-3C49-1E3A-F3BC392FF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5720" y="2191203"/>
            <a:ext cx="4184672" cy="299327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CFED81-80D2-B4A1-1A9F-365FF78E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2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A996F7-AD14-E67E-265D-D8817BB69D23}"/>
              </a:ext>
            </a:extLst>
          </p:cNvPr>
          <p:cNvSpPr txBox="1"/>
          <p:nvPr/>
        </p:nvSpPr>
        <p:spPr>
          <a:xfrm>
            <a:off x="8652925" y="5314298"/>
            <a:ext cx="2500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/>
              <a:t>Figure  1: Diagramme de</a:t>
            </a:r>
          </a:p>
          <a:p>
            <a:r>
              <a:rPr lang="fr-FR" sz="1600"/>
              <a:t>La commande vectorielle[3]</a:t>
            </a:r>
          </a:p>
        </p:txBody>
      </p:sp>
    </p:spTree>
    <p:extLst>
      <p:ext uri="{BB962C8B-B14F-4D97-AF65-F5344CB8AC3E}">
        <p14:creationId xmlns:p14="http://schemas.microsoft.com/office/powerpoint/2010/main" val="336724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1"/>
    </mc:Choice>
    <mc:Fallback>
      <p:transition spd="slow" advTm="77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97BC89-41AA-E608-E6C8-0718D17A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20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444718-877F-239C-4286-0861C302E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3605" y="837581"/>
            <a:ext cx="10882246" cy="50493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C45D716-DFBF-5A8F-4B91-31532EC0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922" y="-112315"/>
            <a:ext cx="10345420" cy="1039415"/>
          </a:xfrm>
        </p:spPr>
        <p:txBody>
          <a:bodyPr>
            <a:normAutofit/>
          </a:bodyPr>
          <a:lstStyle/>
          <a:p>
            <a:endParaRPr lang="fr-FR" b="1"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800" kern="1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observe les résultats sous Simulink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kern="100">
              <a:effectLst/>
              <a:latin typeface="Aptos" panose="020B00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4A5E23-A8E5-39A9-C050-0D4ECE8FF48B}"/>
              </a:ext>
            </a:extLst>
          </p:cNvPr>
          <p:cNvSpPr txBox="1"/>
          <p:nvPr/>
        </p:nvSpPr>
        <p:spPr>
          <a:xfrm>
            <a:off x="4191903" y="5904958"/>
            <a:ext cx="3451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Figure  16</a:t>
            </a:r>
            <a:r>
              <a:rPr lang="fr-FR" sz="1400" dirty="0"/>
              <a:t>: Résultats de la simulation finale.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3775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0"/>
    </mc:Choice>
    <mc:Fallback>
      <p:transition spd="slow" advTm="19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643F956-AB49-C8FD-3C12-C295E8D4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>
                <a:latin typeface="+mn-lt"/>
              </a:rPr>
              <a:t>Identification des paramètres 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C3A53D-2163-8F8A-57AF-B6ACB1645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Afin de simuler le modèle de notre machine sous Simulink, nous avons besoin d’obtenir les paramètres suivant à travers divers tests: </a:t>
            </a:r>
          </a:p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4F8F05-BE76-0826-E91A-9438FC92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21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8D28FB-6F39-7929-9C55-863064E59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2774413"/>
            <a:ext cx="7849695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8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"/>
    </mc:Choice>
    <mc:Fallback>
      <p:transition spd="slow" advTm="28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9D21F1-6896-235E-0D6F-9D03368B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22</a:t>
            </a:fld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D525E74-2596-27A1-22B5-B44C52517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70724" y="1821308"/>
            <a:ext cx="6704541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B4FE1D2A-AAB3-69BF-87BB-96FFB9D0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3600">
                <a:latin typeface="+mn-lt"/>
              </a:rPr>
              <a:t>Essai circuit-ouvert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07BC4FA-E9F8-E4AC-88DA-1050475404B8}"/>
              </a:ext>
            </a:extLst>
          </p:cNvPr>
          <p:cNvSpPr txBox="1"/>
          <p:nvPr/>
        </p:nvSpPr>
        <p:spPr>
          <a:xfrm>
            <a:off x="3784262" y="5872659"/>
            <a:ext cx="3819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Figure  17: Montage de l’essai circuit-ouvert</a:t>
            </a:r>
          </a:p>
        </p:txBody>
      </p:sp>
    </p:spTree>
    <p:extLst>
      <p:ext uri="{BB962C8B-B14F-4D97-AF65-F5344CB8AC3E}">
        <p14:creationId xmlns:p14="http://schemas.microsoft.com/office/powerpoint/2010/main" val="269439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8"/>
    </mc:Choice>
    <mc:Fallback>
      <p:transition spd="slow" advTm="92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9D21F1-6896-235E-0D6F-9D03368B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23</a:t>
            </a:fld>
            <a:endParaRPr lang="en-US"/>
          </a:p>
        </p:txBody>
      </p:sp>
      <p:pic>
        <p:nvPicPr>
          <p:cNvPr id="7" name="Espace réservé du contenu 6" descr="Une image contenant texte, capture d’écranDescription générée automatiquement">
            <a:extLst>
              <a:ext uri="{FF2B5EF4-FFF2-40B4-BE49-F238E27FC236}">
                <a16:creationId xmlns:a16="http://schemas.microsoft.com/office/drawing/2014/main" id="{6D525E74-2596-27A1-22B5-B44C52517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139" y="1905257"/>
            <a:ext cx="6704541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B4FE1D2A-AAB3-69BF-87BB-96FFB9D0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3600">
                <a:latin typeface="+mn-lt"/>
              </a:rPr>
              <a:t>Essai circuit-ouvert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A859C5-7982-BA05-AD60-FA21FAA7C683}"/>
                  </a:ext>
                </a:extLst>
              </p:cNvPr>
              <p:cNvSpPr txBox="1"/>
              <p:nvPr/>
            </p:nvSpPr>
            <p:spPr>
              <a:xfrm>
                <a:off x="-855406" y="2367580"/>
                <a:ext cx="6096000" cy="2753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𝛳</m:t>
                          </m:r>
                        </m:e>
                      </m:d>
                      <m:r>
                        <a:rPr lang="fr-FR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func>
                        <m:func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𝛳</m:t>
                              </m:r>
                            </m:e>
                          </m:d>
                        </m:e>
                      </m:func>
                      <m:r>
                        <a:rPr lang="fr-FR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kern="10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𝛳</m:t>
                          </m:r>
                        </m:e>
                      </m:d>
                      <m:r>
                        <a:rPr lang="fr-FR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box>
                            <m:boxPr>
                              <m:diff m:val="on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𝛳</m:t>
                              </m:r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box>
                        </m:num>
                        <m:den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box>
                            <m:boxPr>
                              <m:diff m:val="on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𝛳</m:t>
                              </m:r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box>
                        </m:num>
                        <m:den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𝛳</m:t>
                          </m:r>
                        </m:den>
                      </m:f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box>
                            <m:boxPr>
                              <m:diff m:val="on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𝛳</m:t>
                              </m:r>
                            </m:e>
                          </m:box>
                        </m:num>
                        <m:den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kern="10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𝑎𝑣𝑒𝑐</m:t>
                      </m:r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fr-F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𝑚𝑎𝑥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fr-F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r>
                                    <a:rPr lang="fr-F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den>
                              </m:f>
                            </m:e>
                            <m:e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60</m:t>
                                  </m:r>
                                  <m:r>
                                    <a:rPr lang="fr-F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fr-F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A859C5-7982-BA05-AD60-FA21FAA7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5406" y="2367580"/>
                <a:ext cx="6096000" cy="27530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507BC4FA-E9F8-E4AC-88DA-1050475404B8}"/>
              </a:ext>
            </a:extLst>
          </p:cNvPr>
          <p:cNvSpPr txBox="1"/>
          <p:nvPr/>
        </p:nvSpPr>
        <p:spPr>
          <a:xfrm>
            <a:off x="5822995" y="5927982"/>
            <a:ext cx="4285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Figure  18: Allure des </a:t>
            </a:r>
            <a:r>
              <a:rPr lang="fr-FR" sz="1600" dirty="0" err="1"/>
              <a:t>féms</a:t>
            </a:r>
            <a:r>
              <a:rPr lang="fr-FR" sz="1600" dirty="0"/>
              <a:t> de la machine utilisée.</a:t>
            </a:r>
          </a:p>
        </p:txBody>
      </p:sp>
    </p:spTree>
    <p:extLst>
      <p:ext uri="{BB962C8B-B14F-4D97-AF65-F5344CB8AC3E}">
        <p14:creationId xmlns:p14="http://schemas.microsoft.com/office/powerpoint/2010/main" val="2999112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0"/>
    </mc:Choice>
    <mc:Fallback>
      <p:transition spd="slow" advTm="41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6FBFFB-F615-25E8-7DC2-7C99F743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24</a:t>
            </a:fld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7314C15-EDCE-3844-FADE-DD940BE72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68434" y="2486572"/>
            <a:ext cx="5855131" cy="23875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986E37F5-95F5-3537-E758-09C23321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3600">
                <a:latin typeface="+mn-lt"/>
              </a:rPr>
              <a:t>Essai de lâché mécanique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12FB51E-3B59-C607-0170-0A12BD5ECA97}"/>
              </a:ext>
            </a:extLst>
          </p:cNvPr>
          <p:cNvSpPr txBox="1"/>
          <p:nvPr/>
        </p:nvSpPr>
        <p:spPr>
          <a:xfrm>
            <a:off x="4106031" y="5284759"/>
            <a:ext cx="4188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/>
              <a:t>Figure  19: Montage du test de lâché mécanique</a:t>
            </a:r>
          </a:p>
        </p:txBody>
      </p:sp>
    </p:spTree>
    <p:extLst>
      <p:ext uri="{BB962C8B-B14F-4D97-AF65-F5344CB8AC3E}">
        <p14:creationId xmlns:p14="http://schemas.microsoft.com/office/powerpoint/2010/main" val="2998042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5"/>
    </mc:Choice>
    <mc:Fallback>
      <p:transition spd="slow" advTm="39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6FBFFB-F615-25E8-7DC2-7C99F743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25</a:t>
            </a:fld>
            <a:endParaRPr lang="en-US"/>
          </a:p>
        </p:txBody>
      </p:sp>
      <p:pic>
        <p:nvPicPr>
          <p:cNvPr id="2" name="Image 1" descr="Une image contenant texte, Tracé, ligne, capture d’écranDescription générée automatiquement">
            <a:extLst>
              <a:ext uri="{FF2B5EF4-FFF2-40B4-BE49-F238E27FC236}">
                <a16:creationId xmlns:a16="http://schemas.microsoft.com/office/drawing/2014/main" id="{F7314C15-EDCE-3844-FADE-DD940BE72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90" y="2182761"/>
            <a:ext cx="5855131" cy="32507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986E37F5-95F5-3537-E758-09C23321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3600">
                <a:latin typeface="+mn-lt"/>
              </a:rPr>
              <a:t>Essai de lâché mécanique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B541BD2-80A6-0ED6-1ABB-A63E9771A624}"/>
                  </a:ext>
                </a:extLst>
              </p:cNvPr>
              <p:cNvSpPr txBox="1"/>
              <p:nvPr/>
            </p:nvSpPr>
            <p:spPr>
              <a:xfrm>
                <a:off x="-688258" y="2612879"/>
                <a:ext cx="6096000" cy="1632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𝐶𝑒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(Ω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).</m:t>
                      </m:r>
                      <m:sSup>
                        <m:sSup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 (</m:t>
                          </m:r>
                          <m:f>
                            <m:f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den>
                          </m:f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B541BD2-80A6-0ED6-1ABB-A63E9771A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8258" y="2612879"/>
                <a:ext cx="6096000" cy="1632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112FB51E-3B59-C607-0170-0A12BD5ECA97}"/>
              </a:ext>
            </a:extLst>
          </p:cNvPr>
          <p:cNvSpPr txBox="1"/>
          <p:nvPr/>
        </p:nvSpPr>
        <p:spPr>
          <a:xfrm>
            <a:off x="5550290" y="5433551"/>
            <a:ext cx="534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/>
              <a:t>Figure  20: Allure de la vitesse de rotation en </a:t>
            </a:r>
          </a:p>
          <a:p>
            <a:r>
              <a:rPr lang="fr-FR" sz="1600"/>
              <a:t>fonction du temps après avoir coupé l’alimentation de la MCC.</a:t>
            </a:r>
          </a:p>
        </p:txBody>
      </p:sp>
    </p:spTree>
    <p:extLst>
      <p:ext uri="{BB962C8B-B14F-4D97-AF65-F5344CB8AC3E}">
        <p14:creationId xmlns:p14="http://schemas.microsoft.com/office/powerpoint/2010/main" val="248335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9"/>
    </mc:Choice>
    <mc:Fallback>
      <p:transition spd="slow" advTm="41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A2D766-1AD7-5E3B-10D8-FD9B5682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26</a:t>
            </a:fld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AE0145-B797-9B52-A18B-8F20FA87C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77314" y="2888566"/>
            <a:ext cx="4648849" cy="2210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84C6283-DC28-22F8-5774-3D27972D2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6383" y="2555183"/>
            <a:ext cx="4508980" cy="2707597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1244B4F-F8E7-11CA-701B-6DF6194B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fr-FR" sz="3600">
                <a:latin typeface="+mn-lt"/>
              </a:rPr>
              <a:t>Identification de </a:t>
            </a:r>
            <a:r>
              <a:rPr lang="fr-FR" sz="3600" err="1">
                <a:latin typeface="+mn-lt"/>
              </a:rPr>
              <a:t>Ld</a:t>
            </a:r>
            <a:r>
              <a:rPr lang="fr-FR" sz="3600">
                <a:latin typeface="+mn-lt"/>
              </a:rPr>
              <a:t> et </a:t>
            </a:r>
            <a:r>
              <a:rPr lang="fr-FR" sz="3600" err="1">
                <a:latin typeface="+mn-lt"/>
              </a:rPr>
              <a:t>Lq</a:t>
            </a:r>
            <a:endParaRPr lang="fr-FR" sz="3600">
              <a:latin typeface="+mn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C695E0-3AFF-8027-391C-1EE48262CB5C}"/>
              </a:ext>
            </a:extLst>
          </p:cNvPr>
          <p:cNvSpPr txBox="1"/>
          <p:nvPr/>
        </p:nvSpPr>
        <p:spPr>
          <a:xfrm>
            <a:off x="2004932" y="5911961"/>
            <a:ext cx="3802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/>
              <a:t>Figure  21: Montage pour identifier </a:t>
            </a:r>
            <a:r>
              <a:rPr lang="fr-FR" sz="1600" err="1"/>
              <a:t>Ld</a:t>
            </a:r>
            <a:r>
              <a:rPr lang="fr-FR" sz="1600"/>
              <a:t> et </a:t>
            </a:r>
            <a:r>
              <a:rPr lang="fr-FR" sz="1600" err="1"/>
              <a:t>Lq</a:t>
            </a:r>
            <a:endParaRPr lang="fr-FR" sz="160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2DE379F-2249-C790-32C5-789FA513B9EC}"/>
              </a:ext>
            </a:extLst>
          </p:cNvPr>
          <p:cNvSpPr txBox="1"/>
          <p:nvPr/>
        </p:nvSpPr>
        <p:spPr>
          <a:xfrm>
            <a:off x="7455477" y="5914735"/>
            <a:ext cx="3099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/>
              <a:t>Figure  22: Zoom sur l’enroulement</a:t>
            </a:r>
          </a:p>
        </p:txBody>
      </p:sp>
    </p:spTree>
    <p:extLst>
      <p:ext uri="{BB962C8B-B14F-4D97-AF65-F5344CB8AC3E}">
        <p14:creationId xmlns:p14="http://schemas.microsoft.com/office/powerpoint/2010/main" val="324783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4"/>
    </mc:Choice>
    <mc:Fallback>
      <p:transition spd="slow" advTm="39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A2D766-1AD7-5E3B-10D8-FD9B5682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27</a:t>
            </a:fld>
            <a:endParaRPr lang="en-US"/>
          </a:p>
        </p:txBody>
      </p:sp>
      <p:pic>
        <p:nvPicPr>
          <p:cNvPr id="5" name="Espace réservé du contenu 4" descr="Une image contenant diagramme, cercle, croquis, Dessin techniqueDescription générée automatiquement">
            <a:extLst>
              <a:ext uri="{FF2B5EF4-FFF2-40B4-BE49-F238E27FC236}">
                <a16:creationId xmlns:a16="http://schemas.microsoft.com/office/drawing/2014/main" id="{CBAE0145-B797-9B52-A18B-8F20FA87C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14" y="2888566"/>
            <a:ext cx="4648849" cy="2210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84C6283-DC28-22F8-5774-3D27972D2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383" y="1858296"/>
            <a:ext cx="4508980" cy="4101372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1244B4F-F8E7-11CA-701B-6DF6194B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fr-FR" sz="3600">
                <a:latin typeface="+mn-lt"/>
              </a:rPr>
              <a:t>Identification de </a:t>
            </a:r>
            <a:r>
              <a:rPr lang="fr-FR" sz="3600" err="1">
                <a:latin typeface="+mn-lt"/>
              </a:rPr>
              <a:t>Ld</a:t>
            </a:r>
            <a:r>
              <a:rPr lang="fr-FR" sz="3600">
                <a:latin typeface="+mn-lt"/>
              </a:rPr>
              <a:t> et </a:t>
            </a:r>
            <a:r>
              <a:rPr lang="fr-FR" sz="3600" err="1">
                <a:latin typeface="+mn-lt"/>
              </a:rPr>
              <a:t>Lq</a:t>
            </a:r>
            <a:endParaRPr lang="fr-FR" sz="3600">
              <a:latin typeface="+mn-l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C695E0-3AFF-8027-391C-1EE48262CB5C}"/>
              </a:ext>
            </a:extLst>
          </p:cNvPr>
          <p:cNvSpPr txBox="1"/>
          <p:nvPr/>
        </p:nvSpPr>
        <p:spPr>
          <a:xfrm>
            <a:off x="763110" y="5973247"/>
            <a:ext cx="5797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/>
              <a:t>Figure  23: Rotor aligné sur l’axe d (à gauche) et sur l’axe q (à droite)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2DE379F-2249-C790-32C5-789FA513B9EC}"/>
              </a:ext>
            </a:extLst>
          </p:cNvPr>
          <p:cNvSpPr txBox="1"/>
          <p:nvPr/>
        </p:nvSpPr>
        <p:spPr>
          <a:xfrm>
            <a:off x="6634830" y="5973247"/>
            <a:ext cx="457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/>
              <a:t>Figure  24: Visualisation du courant de l’enroulement</a:t>
            </a:r>
          </a:p>
        </p:txBody>
      </p:sp>
    </p:spTree>
    <p:extLst>
      <p:ext uri="{BB962C8B-B14F-4D97-AF65-F5344CB8AC3E}">
        <p14:creationId xmlns:p14="http://schemas.microsoft.com/office/powerpoint/2010/main" val="1151507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7"/>
    </mc:Choice>
    <mc:Fallback>
      <p:transition spd="slow" advTm="43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FF9E344-B0DA-9D15-96E5-44BC8C91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>
                <a:latin typeface="+mn-lt"/>
              </a:rPr>
              <a:t>Conclusion </a:t>
            </a:r>
            <a:endParaRPr lang="fr-FR">
              <a:latin typeface="+mn-lt"/>
            </a:endParaRP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2E05E0-7FE4-04EE-CD08-13D48EFC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•"/>
            </a:pPr>
            <a:r>
              <a:rPr lang="fr-FR"/>
              <a:t>Nous avons réalisé l’asservissement de vitesse de la MSAP à travers la commande vectorielle.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fr-FR"/>
              <a:t>Nous avons pu respecter le cahier des charges que nous avons choisis.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fr-FR"/>
              <a:t>On remarque un courant de démarrage important qui n’est pas limité, cela peut induire une </a:t>
            </a:r>
            <a:r>
              <a:rPr lang="fr-FR" err="1"/>
              <a:t>sur-intensité</a:t>
            </a:r>
            <a:r>
              <a:rPr lang="fr-FR"/>
              <a:t> sur les enroulements et des à-coups de couple importants qui peuvent abimer les composants mécaniques de la machine.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788EFA-D53A-5BD4-0F91-EE0880DD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3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920"/>
    </mc:Choice>
    <mc:Fallback>
      <p:transition spd="slow" advTm="1792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FF9E344-B0DA-9D15-96E5-44BC8C91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>
                <a:latin typeface="+mn-lt"/>
              </a:rPr>
              <a:t>Perspectives</a:t>
            </a:r>
            <a:endParaRPr lang="fr-FR">
              <a:latin typeface="+mn-lt"/>
            </a:endParaRP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32E05E0-7FE4-04EE-CD08-13D48EFC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•"/>
            </a:pPr>
            <a:r>
              <a:rPr lang="fr-FR"/>
              <a:t>Utilisation des blocs saturateurs pour limiter le courant de démarrage et l’étude de leurs effets sur la dynamique du système.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fr-FR"/>
              <a:t>Utilisation du correcteur « Anti-</a:t>
            </a:r>
            <a:r>
              <a:rPr lang="fr-FR" err="1"/>
              <a:t>Windup</a:t>
            </a:r>
            <a:r>
              <a:rPr lang="fr-FR"/>
              <a:t> » afin d’éliminer la divergence de la commande à cause de l’action intégrale.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fr-FR"/>
              <a:t>On pourrait étudier plus profondément les encodeurs de position ou les capteurs a effet hall afin de déterminer la position du rotor.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fr-FR"/>
              <a:t>Prise en compte de l’onduleur lors du calcul des paramètres des correcteurs pour un asservissement plus robuste.</a:t>
            </a:r>
          </a:p>
          <a:p>
            <a:pPr>
              <a:buFont typeface="Calibri" panose="020F0502020204030204" pitchFamily="34" charset="0"/>
              <a:buChar char="•"/>
            </a:pPr>
            <a:endParaRPr lang="fr-FR"/>
          </a:p>
          <a:p>
            <a:pPr>
              <a:buFont typeface="Calibri" panose="020F0502020204030204" pitchFamily="34" charset="0"/>
              <a:buChar char="•"/>
            </a:pPr>
            <a:endParaRPr lang="fr-FR"/>
          </a:p>
          <a:p>
            <a:pPr>
              <a:buFont typeface="Calibri" panose="020F0502020204030204" pitchFamily="34" charset="0"/>
              <a:buChar char="•"/>
            </a:pPr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788EFA-D53A-5BD4-0F91-EE0880DD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7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922F9E9B-7D52-5B0D-63AA-DA77EA67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3600">
                <a:latin typeface="+mn-lt"/>
              </a:rPr>
              <a:t>Notions théoriques liées à la commande vectorielle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774BF6A3-86C9-BDAB-8E83-7D0B94C36BF4}"/>
              </a:ext>
            </a:extLst>
          </p:cNvPr>
          <p:cNvSpPr txBox="1">
            <a:spLocks/>
          </p:cNvSpPr>
          <p:nvPr/>
        </p:nvSpPr>
        <p:spPr>
          <a:xfrm>
            <a:off x="1097280" y="3886200"/>
            <a:ext cx="4998720" cy="187996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>
                <a:cs typeface="Arial" panose="020B0604020202020204" pitchFamily="34" charset="0"/>
              </a:rPr>
              <a:t>Transformation de Park :</a:t>
            </a:r>
          </a:p>
          <a:p>
            <a:r>
              <a:rPr lang="fr-FR">
                <a:effectLst/>
                <a:ea typeface="Aptos" panose="020B0004020202020204" pitchFamily="34" charset="0"/>
                <a:cs typeface="Arial" panose="020B0604020202020204" pitchFamily="34" charset="0"/>
              </a:rPr>
              <a:t>Par ailleurs, il est possible de combiner la transformation de Clarke et une rotation par l’angle électrique en une seule matrice qu’on appelle la transformation de Park qui a pour but de fixer notre repère (</a:t>
            </a:r>
            <a:r>
              <a:rPr lang="fr-FR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d,q</a:t>
            </a:r>
            <a:r>
              <a:rPr lang="fr-FR">
                <a:effectLst/>
                <a:ea typeface="Aptos" panose="020B0004020202020204" pitchFamily="34" charset="0"/>
                <a:cs typeface="Arial" panose="020B0604020202020204" pitchFamily="34" charset="0"/>
              </a:rPr>
              <a:t>) sur le rotor.</a:t>
            </a:r>
            <a:endParaRPr lang="fr-FR" sz="24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611CB012-769B-CB75-B2F6-3D25C541FA05}"/>
                  </a:ext>
                </a:extLst>
              </p:cNvPr>
              <p:cNvSpPr txBox="1"/>
              <p:nvPr/>
            </p:nvSpPr>
            <p:spPr>
              <a:xfrm>
                <a:off x="6126480" y="4272671"/>
                <a:ext cx="5894819" cy="1357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/>
              </a:p>
              <a:p>
                <a:endParaRPr lang="fr-FR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611CB012-769B-CB75-B2F6-3D25C541F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4272671"/>
                <a:ext cx="5894819" cy="13576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FAF4901-F588-6CA5-E013-032BF72A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8CC43A2-6644-87EA-A894-51E6B1D5407C}"/>
              </a:ext>
            </a:extLst>
          </p:cNvPr>
          <p:cNvSpPr txBox="1">
            <a:spLocks/>
          </p:cNvSpPr>
          <p:nvPr/>
        </p:nvSpPr>
        <p:spPr>
          <a:xfrm>
            <a:off x="1097280" y="1829565"/>
            <a:ext cx="6185263" cy="2693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>
                <a:cs typeface="Arial" panose="020B0604020202020204" pitchFamily="34" charset="0"/>
              </a:rPr>
              <a:t>Transformation de Clarke :</a:t>
            </a:r>
          </a:p>
          <a:p>
            <a:r>
              <a:rPr lang="fr-FR">
                <a:ea typeface="Aptos" panose="020B0004020202020204" pitchFamily="34" charset="0"/>
                <a:cs typeface="Arial" panose="020B0604020202020204" pitchFamily="34" charset="0"/>
              </a:rPr>
              <a:t>La transformation de Clarke est un changement de coordonnés qui transforme des grandeurs triphasées sinusoïdales tournantes dans un repère initial fixe (</a:t>
            </a:r>
            <a:r>
              <a:rPr lang="fr-FR" err="1">
                <a:ea typeface="Aptos" panose="020B0004020202020204" pitchFamily="34" charset="0"/>
                <a:cs typeface="Arial" panose="020B0604020202020204" pitchFamily="34" charset="0"/>
              </a:rPr>
              <a:t>a,b,c</a:t>
            </a:r>
            <a:r>
              <a:rPr lang="fr-FR">
                <a:ea typeface="Aptos" panose="020B0004020202020204" pitchFamily="34" charset="0"/>
                <a:cs typeface="Arial" panose="020B0604020202020204" pitchFamily="34" charset="0"/>
              </a:rPr>
              <a:t>) à deux grandeurs sinusoïdales aussi dans un repère d’arrivée fixe (α,β) .</a:t>
            </a:r>
            <a:endParaRPr lang="fr-FR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3AF2028-7950-359F-B3B5-E4EE3CC90ECA}"/>
                  </a:ext>
                </a:extLst>
              </p:cNvPr>
              <p:cNvSpPr txBox="1"/>
              <p:nvPr/>
            </p:nvSpPr>
            <p:spPr>
              <a:xfrm>
                <a:off x="7950974" y="2188428"/>
                <a:ext cx="3401893" cy="1697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3AF2028-7950-359F-B3B5-E4EE3CC90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974" y="2188428"/>
                <a:ext cx="3401893" cy="1697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18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2"/>
    </mc:Choice>
    <mc:Fallback>
      <p:transition spd="slow" advTm="38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686F3-0D0A-AE08-13B5-B29135E3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1757263"/>
            <a:ext cx="10058400" cy="1450757"/>
          </a:xfrm>
        </p:spPr>
        <p:txBody>
          <a:bodyPr/>
          <a:lstStyle/>
          <a:p>
            <a:pPr algn="ctr"/>
            <a:r>
              <a:rPr lang="fr-FR"/>
              <a:t>On vous remercie pour votre temps</a:t>
            </a:r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81CB15-A9D2-AEF9-C66C-30F4C2BE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24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6CF5C-2B09-A8B9-2AF5-63901305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Réferences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3E04E8-779D-F3B1-9EE3-EA80093F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[1] Dr. </a:t>
            </a:r>
            <a:r>
              <a:rPr lang="en-US" err="1"/>
              <a:t>Chouaib</a:t>
            </a:r>
            <a:r>
              <a:rPr lang="en-US"/>
              <a:t> </a:t>
            </a:r>
            <a:r>
              <a:rPr lang="en-US" err="1"/>
              <a:t>Labiod</a:t>
            </a:r>
            <a:r>
              <a:rPr lang="en-US"/>
              <a:t>, Support de </a:t>
            </a:r>
            <a:r>
              <a:rPr lang="en-US" err="1"/>
              <a:t>cours</a:t>
            </a:r>
            <a:r>
              <a:rPr lang="en-US"/>
              <a:t> : </a:t>
            </a:r>
            <a:r>
              <a:rPr lang="en-US" err="1"/>
              <a:t>Commande</a:t>
            </a:r>
            <a:r>
              <a:rPr lang="en-US"/>
              <a:t> </a:t>
            </a:r>
            <a:r>
              <a:rPr lang="en-US" err="1"/>
              <a:t>vectorielle</a:t>
            </a:r>
            <a:r>
              <a:rPr lang="en-US"/>
              <a:t> de la MSAP. </a:t>
            </a:r>
          </a:p>
          <a:p>
            <a:r>
              <a:rPr lang="en-US"/>
              <a:t>[2] Dr. </a:t>
            </a:r>
            <a:r>
              <a:rPr lang="en-US" err="1"/>
              <a:t>Chouaib</a:t>
            </a:r>
            <a:r>
              <a:rPr lang="en-US"/>
              <a:t> </a:t>
            </a:r>
            <a:r>
              <a:rPr lang="en-US" err="1"/>
              <a:t>Labiod</a:t>
            </a:r>
            <a:r>
              <a:rPr lang="en-US"/>
              <a:t>, Support de Cours : </a:t>
            </a:r>
            <a:r>
              <a:rPr lang="en-US" err="1"/>
              <a:t>Modélisation</a:t>
            </a:r>
            <a:r>
              <a:rPr lang="en-US"/>
              <a:t> et Simulation du </a:t>
            </a:r>
            <a:r>
              <a:rPr lang="en-US" err="1"/>
              <a:t>Moteur</a:t>
            </a:r>
            <a:r>
              <a:rPr lang="en-US"/>
              <a:t> </a:t>
            </a:r>
            <a:r>
              <a:rPr lang="en-US" err="1"/>
              <a:t>Synchrone</a:t>
            </a:r>
            <a:r>
              <a:rPr lang="en-US"/>
              <a:t> et MSAP. </a:t>
            </a:r>
          </a:p>
          <a:p>
            <a:r>
              <a:rPr lang="en-US"/>
              <a:t>[3] Z. S. a. Y. S. </a:t>
            </a:r>
            <a:r>
              <a:rPr lang="en-US" err="1"/>
              <a:t>Shenghui</a:t>
            </a:r>
            <a:r>
              <a:rPr lang="en-US"/>
              <a:t> Li, «A Composite Control Method for Permanent Magnet Synchronous Motor System with Nonlinearly Parameterized-Uncertainties,» Energies, vol. 7354, p. 15, 2022. </a:t>
            </a:r>
          </a:p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03BB87-21CF-581F-DF68-9FC83ED6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4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65ACA3E-168C-B863-0FD9-24638EAA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3600">
                <a:latin typeface="+mn-lt"/>
              </a:rPr>
              <a:t>Notions théoriques liées aux machines synchrones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35C67DD-E1BD-350A-A425-447CFEC5F698}"/>
              </a:ext>
            </a:extLst>
          </p:cNvPr>
          <p:cNvSpPr txBox="1">
            <a:spLocks/>
          </p:cNvSpPr>
          <p:nvPr/>
        </p:nvSpPr>
        <p:spPr>
          <a:xfrm>
            <a:off x="1097280" y="1941146"/>
            <a:ext cx="6892834" cy="26016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>
                <a:cs typeface="Arial" panose="020B0604020202020204" pitchFamily="34" charset="0"/>
              </a:rPr>
              <a:t>Modélisation de la machine synchrone à aimants permanents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735B3D9-BB07-1605-D973-51F45F77356C}"/>
                  </a:ext>
                </a:extLst>
              </p:cNvPr>
              <p:cNvSpPr txBox="1"/>
              <p:nvPr/>
            </p:nvSpPr>
            <p:spPr>
              <a:xfrm>
                <a:off x="1057678" y="2721306"/>
                <a:ext cx="2291909" cy="478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    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fr-FR" sz="1600" i="1">
                          <a:latin typeface="Cambria Math" panose="02040503050406030204" pitchFamily="18" charset="0"/>
                        </a:rPr>
                        <m:t> = 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fr-FR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FR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735B3D9-BB07-1605-D973-51F45F773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78" y="2721306"/>
                <a:ext cx="2291909" cy="478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 12" descr="Une image contenant diagramme, ligne, conception&#10;&#10;Description générée automatiquement">
            <a:extLst>
              <a:ext uri="{FF2B5EF4-FFF2-40B4-BE49-F238E27FC236}">
                <a16:creationId xmlns:a16="http://schemas.microsoft.com/office/drawing/2014/main" id="{01656C86-11DF-AB5E-FAD0-A191E8C51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41" y="2232505"/>
            <a:ext cx="3805805" cy="31957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AE6F1A5-330A-249D-20CC-5ECB4ED7CD06}"/>
                  </a:ext>
                </a:extLst>
              </p:cNvPr>
              <p:cNvSpPr txBox="1"/>
              <p:nvPr/>
            </p:nvSpPr>
            <p:spPr>
              <a:xfrm>
                <a:off x="1057678" y="4183652"/>
                <a:ext cx="4074388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fr-FR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fr-FR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fr-FR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fr-FR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      </m:t>
                                  </m:r>
                                  <m:r>
                                    <a:rPr lang="fr-FR" sz="1600" i="1" smtClean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      </m:t>
                                  </m:r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  </m:t>
                                  </m:r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fr-FR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fr-FR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fr-FR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fr-FR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  <m:r>
                                <a:rPr lang="fr-FR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fr-FR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fr-FR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fr-FR" sz="16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fr-FR" sz="160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AE6F1A5-330A-249D-20CC-5ECB4ED7C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78" y="4183652"/>
                <a:ext cx="4074388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75C6ABCD-683F-5A4F-6089-BB371CCC8C9C}"/>
              </a:ext>
            </a:extLst>
          </p:cNvPr>
          <p:cNvSpPr txBox="1"/>
          <p:nvPr/>
        </p:nvSpPr>
        <p:spPr>
          <a:xfrm>
            <a:off x="1128954" y="3796447"/>
            <a:ext cx="340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Après la transformation de Park :</a:t>
            </a:r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F7592CD-43DC-3124-9C9E-C224501B5FC9}"/>
                  </a:ext>
                </a:extLst>
              </p:cNvPr>
              <p:cNvSpPr txBox="1"/>
              <p:nvPr/>
            </p:nvSpPr>
            <p:spPr>
              <a:xfrm>
                <a:off x="1233767" y="5328610"/>
                <a:ext cx="2230611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           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F7592CD-43DC-3124-9C9E-C224501B5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67" y="5328610"/>
                <a:ext cx="2230611" cy="7194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66A3CE8-4E21-0021-ECCE-4A4E580F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4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1666B7-A625-51E0-F2EF-793114A3F051}"/>
              </a:ext>
            </a:extLst>
          </p:cNvPr>
          <p:cNvSpPr txBox="1"/>
          <p:nvPr/>
        </p:nvSpPr>
        <p:spPr>
          <a:xfrm>
            <a:off x="7489015" y="5550354"/>
            <a:ext cx="2395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Figure  2</a:t>
            </a:r>
            <a:r>
              <a:rPr lang="fr-FR" sz="1400" dirty="0"/>
              <a:t>: Repère </a:t>
            </a:r>
            <a:r>
              <a:rPr lang="fr-FR" sz="1400" dirty="0" err="1"/>
              <a:t>a,b,c</a:t>
            </a:r>
            <a:r>
              <a:rPr lang="fr-FR" sz="1400" dirty="0"/>
              <a:t> et </a:t>
            </a:r>
            <a:r>
              <a:rPr lang="fr-FR" sz="1400" dirty="0" err="1"/>
              <a:t>d,q</a:t>
            </a:r>
            <a:r>
              <a:rPr lang="fr-FR" sz="1400" dirty="0"/>
              <a:t>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48859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"/>
    </mc:Choice>
    <mc:Fallback>
      <p:transition spd="slow" advTm="31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E5F23B9-0268-8F96-F97B-13B04840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3600">
                <a:latin typeface="+mn-lt"/>
              </a:rPr>
              <a:t>Notions théoriques liées aux machines synchrones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0101886-384B-41A2-2AF3-DD6F027589EC}"/>
              </a:ext>
            </a:extLst>
          </p:cNvPr>
          <p:cNvSpPr txBox="1">
            <a:spLocks/>
          </p:cNvSpPr>
          <p:nvPr/>
        </p:nvSpPr>
        <p:spPr>
          <a:xfrm>
            <a:off x="1097280" y="1941146"/>
            <a:ext cx="6892834" cy="26016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cs typeface="Arial" panose="020B0604020202020204" pitchFamily="34" charset="0"/>
              </a:rPr>
              <a:t>Le modèle précèdent peut se mettre sous la forme matricielle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96C45CE-E3AC-072F-25D1-9108E1B14C21}"/>
                  </a:ext>
                </a:extLst>
              </p:cNvPr>
              <p:cNvSpPr txBox="1"/>
              <p:nvPr/>
            </p:nvSpPr>
            <p:spPr>
              <a:xfrm>
                <a:off x="2254908" y="2430290"/>
                <a:ext cx="7424057" cy="10595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sz="1600" i="1" kern="100" smtClean="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600" i="1" kern="1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1600" i="1" kern="1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i="1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600" i="1" kern="1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600" i="1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600" i="1" kern="1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1600" i="1" kern="1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i="1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600" i="1" kern="1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1600" i="1" kern="1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1600" i="1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fr-FR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sz="1600" i="1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600" i="1" kern="1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1600" i="1" kern="1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sz="16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fr-FR" sz="16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𝜔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i="1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600" i="1" kern="1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600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600" i="1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600" i="1" kern="1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fr-FR" sz="16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6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fr-FR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96C45CE-E3AC-072F-25D1-9108E1B14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908" y="2430290"/>
                <a:ext cx="7424057" cy="1059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E9195083-C386-8FD1-547E-8B4BB18229BD}"/>
              </a:ext>
            </a:extLst>
          </p:cNvPr>
          <p:cNvSpPr txBox="1"/>
          <p:nvPr/>
        </p:nvSpPr>
        <p:spPr>
          <a:xfrm>
            <a:off x="1097280" y="4156456"/>
            <a:ext cx="332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>
                <a:effectLst/>
                <a:ea typeface="Aptos" panose="020B0004020202020204" pitchFamily="34" charset="0"/>
                <a:cs typeface="Arial" panose="020B0604020202020204" pitchFamily="34" charset="0"/>
              </a:rPr>
              <a:t>L’équation mécanique s’écrit : </a:t>
            </a:r>
            <a:endParaRPr lang="fr-FR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22BFA38-E6A1-E091-72D9-8F3934BF5409}"/>
                  </a:ext>
                </a:extLst>
              </p:cNvPr>
              <p:cNvSpPr txBox="1"/>
              <p:nvPr/>
            </p:nvSpPr>
            <p:spPr>
              <a:xfrm>
                <a:off x="4275543" y="3390412"/>
                <a:ext cx="338278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22BFA38-E6A1-E091-72D9-8F3934BF5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43" y="3390412"/>
                <a:ext cx="3382786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B537835-C6C7-9409-7D03-9E21B1C6F123}"/>
                  </a:ext>
                </a:extLst>
              </p:cNvPr>
              <p:cNvSpPr txBox="1"/>
              <p:nvPr/>
            </p:nvSpPr>
            <p:spPr>
              <a:xfrm>
                <a:off x="4774154" y="4077886"/>
                <a:ext cx="2704651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𝐽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𝛺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𝑒𝑚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B537835-C6C7-9409-7D03-9E21B1C6F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154" y="4077886"/>
                <a:ext cx="2704651" cy="525913"/>
              </a:xfrm>
              <a:prstGeom prst="rect">
                <a:avLst/>
              </a:prstGeom>
              <a:blipFill>
                <a:blip r:embed="rId4"/>
                <a:stretch>
                  <a:fillRect l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010809E0-9A38-317B-45B5-703E0EFB16CF}"/>
              </a:ext>
            </a:extLst>
          </p:cNvPr>
          <p:cNvSpPr txBox="1"/>
          <p:nvPr/>
        </p:nvSpPr>
        <p:spPr>
          <a:xfrm>
            <a:off x="1097280" y="5023092"/>
            <a:ext cx="5366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>
                <a:effectLst/>
                <a:ea typeface="Aptos" panose="020B0004020202020204" pitchFamily="34" charset="0"/>
                <a:cs typeface="Arial" panose="020B0604020202020204" pitchFamily="34" charset="0"/>
              </a:rPr>
              <a:t>Le couple électromagnétique a pour expression :  </a:t>
            </a:r>
            <a:endParaRPr lang="fr-FR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5DADF9E-914E-0B4A-2C23-409D0F18DEE7}"/>
                  </a:ext>
                </a:extLst>
              </p:cNvPr>
              <p:cNvSpPr txBox="1"/>
              <p:nvPr/>
            </p:nvSpPr>
            <p:spPr>
              <a:xfrm>
                <a:off x="6512096" y="4906372"/>
                <a:ext cx="250607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𝑒𝑚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fr-FR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5DADF9E-914E-0B4A-2C23-409D0F18D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096" y="4906372"/>
                <a:ext cx="2506071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64FA981-911D-68B8-9B0B-3CD21745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4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4"/>
    </mc:Choice>
    <mc:Fallback>
      <p:transition spd="slow" advTm="32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A80EC4-ABCD-1C62-B1F4-15A6D8A2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6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86F577-7A88-83A8-7D77-C0F8BA379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3795" y="1158773"/>
            <a:ext cx="11884410" cy="45404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1471563-CC56-86DD-8DA9-F34C72C75C70}"/>
              </a:ext>
            </a:extLst>
          </p:cNvPr>
          <p:cNvSpPr txBox="1">
            <a:spLocks/>
          </p:cNvSpPr>
          <p:nvPr/>
        </p:nvSpPr>
        <p:spPr>
          <a:xfrm>
            <a:off x="153795" y="506303"/>
            <a:ext cx="5963921" cy="8420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>
                <a:cs typeface="Arial" panose="020B0604020202020204" pitchFamily="34" charset="0"/>
              </a:rPr>
              <a:t>Modélisation de la machine synchrone sous Simulink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572E2F-80A3-AA31-6B66-733E05CDD102}"/>
              </a:ext>
            </a:extLst>
          </p:cNvPr>
          <p:cNvSpPr txBox="1"/>
          <p:nvPr/>
        </p:nvSpPr>
        <p:spPr>
          <a:xfrm>
            <a:off x="2103668" y="5668066"/>
            <a:ext cx="8028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Figure  3: Modélisation de la machine synchrone à aimant permanents avec des schémas blocs</a:t>
            </a:r>
          </a:p>
        </p:txBody>
      </p:sp>
    </p:spTree>
    <p:extLst>
      <p:ext uri="{BB962C8B-B14F-4D97-AF65-F5344CB8AC3E}">
        <p14:creationId xmlns:p14="http://schemas.microsoft.com/office/powerpoint/2010/main" val="294952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4"/>
    </mc:Choice>
    <mc:Fallback>
      <p:transition spd="slow" advTm="32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7A2E7FAF-73AC-7781-A548-54C90D87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3600">
                <a:latin typeface="+mn-lt"/>
              </a:rPr>
              <a:t>Notions théoriques liées aux machines synchrones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05E8B24-E8E1-C192-6C88-01D77107C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5886"/>
            <a:ext cx="2876006" cy="375356"/>
          </a:xfrm>
        </p:spPr>
        <p:txBody>
          <a:bodyPr>
            <a:normAutofit lnSpcReduction="10000"/>
          </a:bodyPr>
          <a:lstStyle/>
          <a:p>
            <a:r>
              <a:rPr lang="fr-FR" b="1">
                <a:ea typeface="Aptos" panose="020B0004020202020204" pitchFamily="34" charset="0"/>
                <a:cs typeface="Arial" panose="020B0604020202020204" pitchFamily="34" charset="0"/>
              </a:rPr>
              <a:t>Equivalence MS – MCC :</a:t>
            </a:r>
          </a:p>
          <a:p>
            <a:endParaRPr lang="fr-FR" sz="18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577C77C-5FAA-F11B-FE81-5AD68764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82" y="2291242"/>
            <a:ext cx="7672995" cy="322177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62DD898-29D9-F827-5521-11292ECB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7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694CD7-9B76-7E1B-6F93-D5DED3124D00}"/>
              </a:ext>
            </a:extLst>
          </p:cNvPr>
          <p:cNvSpPr txBox="1"/>
          <p:nvPr/>
        </p:nvSpPr>
        <p:spPr>
          <a:xfrm>
            <a:off x="3246490" y="5817122"/>
            <a:ext cx="5262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Figure 4: Equivalence entre la commande de MS et la MCC[1]</a:t>
            </a:r>
          </a:p>
        </p:txBody>
      </p:sp>
    </p:spTree>
    <p:extLst>
      <p:ext uri="{BB962C8B-B14F-4D97-AF65-F5344CB8AC3E}">
        <p14:creationId xmlns:p14="http://schemas.microsoft.com/office/powerpoint/2010/main" val="222986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5"/>
    </mc:Choice>
    <mc:Fallback>
      <p:transition spd="slow" advTm="25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F6C3E26-4E12-8513-6666-F87D36BC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3600">
                <a:latin typeface="+mn-lt"/>
              </a:rPr>
              <a:t>Notions d’asservissement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534C3B-6D65-AAF8-F523-76B11D9E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8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4ED943-882A-7D70-7C83-48E8C8018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1" y="2133943"/>
            <a:ext cx="6234755" cy="28018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36A04A0-EC56-7F65-AA0F-40FAE607196C}"/>
              </a:ext>
            </a:extLst>
          </p:cNvPr>
          <p:cNvSpPr txBox="1"/>
          <p:nvPr/>
        </p:nvSpPr>
        <p:spPr>
          <a:xfrm>
            <a:off x="1641093" y="4716824"/>
            <a:ext cx="60227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Figure  5</a:t>
            </a:r>
            <a:r>
              <a:rPr lang="fr-FR" sz="1400" dirty="0"/>
              <a:t>: </a:t>
            </a:r>
            <a:r>
              <a:rPr lang="fr-FR" sz="16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Schéma-bloc de la boucle d'asservissement des courants avec compensation des fems</a:t>
            </a:r>
            <a:r>
              <a:rPr lang="fr-F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fr-F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5452557-8687-A6C7-1DFF-A43275985756}"/>
                  </a:ext>
                </a:extLst>
              </p:cNvPr>
              <p:cNvSpPr txBox="1"/>
              <p:nvPr/>
            </p:nvSpPr>
            <p:spPr>
              <a:xfrm>
                <a:off x="6852458" y="3604142"/>
                <a:ext cx="6096000" cy="988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𝐸𝑑</m:t>
                      </m:r>
                      <m:r>
                        <a:rPr lang="fr-FR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fr-FR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800" kern="10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𝐸𝑞</m:t>
                      </m:r>
                      <m:r>
                        <a:rPr lang="fr-FR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fr-FR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fr-FR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fr-FR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kern="10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5452557-8687-A6C7-1DFF-A43275985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458" y="3604142"/>
                <a:ext cx="6096000" cy="988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722566-50FB-680F-718B-FBC33EC7B5EE}"/>
                  </a:ext>
                </a:extLst>
              </p:cNvPr>
              <p:cNvSpPr txBox="1"/>
              <p:nvPr/>
            </p:nvSpPr>
            <p:spPr>
              <a:xfrm>
                <a:off x="7769866" y="2452386"/>
                <a:ext cx="4074388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fr-FR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fr-FR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fr-FR" sz="1600" b="0" i="1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fr-FR" sz="1600" b="0" i="1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𝐸𝑑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fr-FR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fr-FR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fr-FR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fr-FR" sz="1600" b="0" i="1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𝐸𝑞</m:t>
                              </m:r>
                            </m:e>
                          </m:eqArr>
                          <m:r>
                            <a:rPr lang="fr-FR" sz="16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fr-FR" sz="160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722566-50FB-680F-718B-FBC33EC7B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866" y="2452386"/>
                <a:ext cx="4074388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455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9"/>
    </mc:Choice>
    <mc:Fallback>
      <p:transition spd="slow" advTm="26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1DA99B4-B74A-5268-E602-2AA16D88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3600">
                <a:latin typeface="+mn-lt"/>
              </a:rPr>
              <a:t>Notions d’asservissement</a:t>
            </a:r>
          </a:p>
        </p:txBody>
      </p:sp>
      <p:pic>
        <p:nvPicPr>
          <p:cNvPr id="9" name="Image 8" descr="Une image contenant diagramme, texte, ligne, blancDescription générée automatiquement">
            <a:extLst>
              <a:ext uri="{FF2B5EF4-FFF2-40B4-BE49-F238E27FC236}">
                <a16:creationId xmlns:a16="http://schemas.microsoft.com/office/drawing/2014/main" id="{0D1718DB-7E20-7227-C9E2-3398FA4B4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88" y="2236552"/>
            <a:ext cx="9025424" cy="31845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178E832-96F8-90BA-F9EA-1A7A3951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20DA-6D17-4CDC-8BE4-6FA530D97E5F}" type="slidenum">
              <a:rPr lang="en-US" smtClean="0"/>
              <a:t>9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BC8A622-E418-929D-A8DF-B8D4E8B0BFBF}"/>
              </a:ext>
            </a:extLst>
          </p:cNvPr>
          <p:cNvSpPr txBox="1"/>
          <p:nvPr/>
        </p:nvSpPr>
        <p:spPr>
          <a:xfrm>
            <a:off x="3540151" y="5421084"/>
            <a:ext cx="552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Figure  6</a:t>
            </a:r>
            <a:r>
              <a:rPr lang="fr-FR" sz="1400" dirty="0"/>
              <a:t>: </a:t>
            </a:r>
            <a:r>
              <a:rPr lang="fr-FR" sz="16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Schéma-bloc de la boucle d'asservissement de vitesse </a:t>
            </a:r>
            <a:r>
              <a:rPr lang="fr-FR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18538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"/>
    </mc:Choice>
    <mc:Fallback>
      <p:transition spd="slow" advTm="316"/>
    </mc:Fallback>
  </mc:AlternateContent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704e697-ed96-4bab-90e6-8002c00ad9a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12BB3BB11E344CBC5B4C3B11E20B27" ma:contentTypeVersion="8" ma:contentTypeDescription="Crée un document." ma:contentTypeScope="" ma:versionID="28bb3ae062d312c86c1b4860f0989675">
  <xsd:schema xmlns:xsd="http://www.w3.org/2001/XMLSchema" xmlns:xs="http://www.w3.org/2001/XMLSchema" xmlns:p="http://schemas.microsoft.com/office/2006/metadata/properties" xmlns:ns3="f704e697-ed96-4bab-90e6-8002c00ad9a1" xmlns:ns4="7275523e-9c79-4517-b747-bc2784070312" targetNamespace="http://schemas.microsoft.com/office/2006/metadata/properties" ma:root="true" ma:fieldsID="a356982786fcb75dc7000f61e7aa810e" ns3:_="" ns4:_="">
    <xsd:import namespace="f704e697-ed96-4bab-90e6-8002c00ad9a1"/>
    <xsd:import namespace="7275523e-9c79-4517-b747-bc27840703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04e697-ed96-4bab-90e6-8002c00ad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5523e-9c79-4517-b747-bc2784070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726933-0E51-4F24-873B-523079319C87}">
  <ds:schemaRefs>
    <ds:schemaRef ds:uri="http://purl.org/dc/dcmitype/"/>
    <ds:schemaRef ds:uri="7275523e-9c79-4517-b747-bc2784070312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f704e697-ed96-4bab-90e6-8002c00ad9a1"/>
    <ds:schemaRef ds:uri="http://www.w3.org/XML/1998/namespace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557F278-05EA-468F-9859-FA7C716696BC}">
  <ds:schemaRefs>
    <ds:schemaRef ds:uri="7275523e-9c79-4517-b747-bc2784070312"/>
    <ds:schemaRef ds:uri="f704e697-ed96-4bab-90e6-8002c00ad9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51736F-5C3F-49C1-A564-999B36A216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1229</Words>
  <Application>Microsoft Office PowerPoint</Application>
  <PresentationFormat>Grand écran</PresentationFormat>
  <Paragraphs>160</Paragraphs>
  <Slides>31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9" baseType="lpstr">
      <vt:lpstr>Aptos</vt:lpstr>
      <vt:lpstr>Arial</vt:lpstr>
      <vt:lpstr>Calibri</vt:lpstr>
      <vt:lpstr>Calibri Light</vt:lpstr>
      <vt:lpstr>Cambria Math</vt:lpstr>
      <vt:lpstr>Times New Roman</vt:lpstr>
      <vt:lpstr>Wingdings</vt:lpstr>
      <vt:lpstr>Rétrospective</vt:lpstr>
      <vt:lpstr>Asservissement de vitesse de machine synchrone à aimants permanents</vt:lpstr>
      <vt:lpstr>Introduction</vt:lpstr>
      <vt:lpstr>Notions théoriques liées à la commande vectorielle</vt:lpstr>
      <vt:lpstr>Notions théoriques liées aux machines synchrones</vt:lpstr>
      <vt:lpstr>Notions théoriques liées aux machines synchrones</vt:lpstr>
      <vt:lpstr>Présentation PowerPoint</vt:lpstr>
      <vt:lpstr>Notions théoriques liées aux machines synchrones</vt:lpstr>
      <vt:lpstr>Notions d’asservissement</vt:lpstr>
      <vt:lpstr>Notions d’asservissement</vt:lpstr>
      <vt:lpstr>Notions d’asservissement</vt:lpstr>
      <vt:lpstr>Notions d’asservissement</vt:lpstr>
      <vt:lpstr>Cahier des charges </vt:lpstr>
      <vt:lpstr>Asservissement de vitesse </vt:lpstr>
      <vt:lpstr>Présentation PowerPoint</vt:lpstr>
      <vt:lpstr>Présentation PowerPoint</vt:lpstr>
      <vt:lpstr>Présentation PowerPoint</vt:lpstr>
      <vt:lpstr>Présentation PowerPoint</vt:lpstr>
      <vt:lpstr>Modélisation de l’onduleur </vt:lpstr>
      <vt:lpstr>Présentation PowerPoint</vt:lpstr>
      <vt:lpstr>Présentation PowerPoint</vt:lpstr>
      <vt:lpstr>Identification des paramètres </vt:lpstr>
      <vt:lpstr>Essai circuit-ouvert</vt:lpstr>
      <vt:lpstr>Essai circuit-ouvert</vt:lpstr>
      <vt:lpstr>Essai de lâché mécanique</vt:lpstr>
      <vt:lpstr>Essai de lâché mécanique</vt:lpstr>
      <vt:lpstr>Identification de Ld et Lq</vt:lpstr>
      <vt:lpstr>Identification de Ld et Lq</vt:lpstr>
      <vt:lpstr>Conclusion </vt:lpstr>
      <vt:lpstr>Perspectives</vt:lpstr>
      <vt:lpstr>On vous remercie pour votre temps</vt:lpstr>
      <vt:lpstr>Réferences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Hamou Zinedine Abayahia</dc:creator>
  <cp:lastModifiedBy>Hamou Zinedine Abayahia</cp:lastModifiedBy>
  <cp:revision>1</cp:revision>
  <dcterms:created xsi:type="dcterms:W3CDTF">2024-04-22T18:19:49Z</dcterms:created>
  <dcterms:modified xsi:type="dcterms:W3CDTF">2024-04-25T11:53:00Z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0x0101006412BB3BB11E344CBC5B4C3B11E20B27</vt:lpwstr>
  </property>
</Properties>
</file>