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566C-1114-49C7-AEE2-FD5E75B5E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8D846-328C-457D-9E9F-C09D60E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D85F-4BA9-4572-9774-BB9F9D9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DE8A-213A-4379-A58D-0697C4FC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1AAE-B7A9-4AA5-B60C-E165996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AD1F-F758-4B68-8880-235AD9E4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B177F-CFB5-4A57-BB8D-F396FFA7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068C-5197-4330-92C2-FF6CD185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B6F3-6CDA-4906-BC8A-36333C1F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C5F1-F750-4866-9186-58497A86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94CB3-CDD8-4557-AF89-74696C548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4081F-4BFD-4C32-AC72-461859D9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FF2E-45E5-49E8-9636-482F97B5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5DBD-AA25-4058-B404-164CC83A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A521-D4D3-4A84-B88F-9B15976F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D6BA-E0B5-405A-8288-337F943D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0532-ADD4-4C69-B58B-BF82CD32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C731-C867-4A89-9B93-B349D174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C2F5-6BE7-4124-986A-B360C41D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C822-1234-4308-BE22-98C582FE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9740-315C-4B91-90DC-25D75A93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D62B-8BFC-4DBF-AD20-05A8BBE8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B913-A519-4253-B76C-7E5D0077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44C0-247C-439D-9920-EEFCF7E3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7A4B-3147-41DE-870C-4A82D2B7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9517-F270-4218-99B9-CBA134F0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8DD6-C481-4846-B680-A8307734A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998BB-4622-4572-B905-E7778A9A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C274-E3BD-441E-B58D-196E532C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9461-DB29-4018-A8D9-43B160DA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F5A6-FDFF-47E5-A2AF-53E489DB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F19B-312C-4C7F-BC71-A7912C18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2997-0597-4E93-B65A-535BF7BAD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3A055-4258-499B-90DF-D4BBCF22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BA59F-10B0-45D0-B2F5-ECA77734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7C15E-5FBD-47A2-9457-0095816EE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93465-90D9-44AF-8EA3-C6084A12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B5A4A-01B6-47E8-90ED-FAD12798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5CF3B-2C86-44BC-8ADB-FA817CBA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9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40E0-6F9D-413C-A448-7468F10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001F2-8CA1-4B6D-93C8-9EEA1469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F28C8-9715-4131-87EB-E2460DA0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A6F65-8F42-4A6E-8D08-B58BDF17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877A8-0B01-462B-A40C-4EDAA204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72B6A-AE52-4093-BCEE-764FD45F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9C24-8708-4561-BBCF-90D4A99C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5B6-B33D-41BC-B619-E01BC862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4675-6BEA-42C1-BF31-B6F93D45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9620-CA9B-44F8-B578-090CBD6D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221CF-6821-41E8-9EF8-D049B4A2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48106-E99A-4DBF-9CE2-CF84780E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E006-6A9A-438E-B060-1881000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E805-5107-4619-AB34-BFCEB36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BA9A1-5408-4C32-9CE2-361F26DB6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46F6-7596-44E1-9F99-AE12C4E8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A88DA-E26E-4635-9018-194FA32A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3C930-BC0D-402B-9B1F-DA057F92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0707-D313-436C-90EC-D7D04936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93806-ED26-4ACF-B76B-12D491C8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B4CA7-58E8-4DEF-9E20-990D7945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0DEE-EF99-464C-B402-CF7B5AA61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C11B-5429-4E56-9D1C-0724AEDCD5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60C2-8291-4F13-8A3B-C643FE333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75A3-5FDF-45A5-997E-0D953F921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3CDB-F4B5-4480-8455-A3ACA0F1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B8DD1-FA09-485A-9404-1F9F2295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BENEFITS OF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C6912-38EB-4D49-AF2D-5C3B89EE4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Ahmed Hasanin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BFBC-468E-4D9F-AF39-2EE91CBC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 At the high-level there would be four possible outcomes from implementing CI/CD : two focused on Revenue and two on Cost.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FD0B-ED31-49E6-921A-E431FB79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Protect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Increase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Avoid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Reduce Cost</a:t>
            </a:r>
          </a:p>
        </p:txBody>
      </p:sp>
    </p:spTree>
    <p:extLst>
      <p:ext uri="{BB962C8B-B14F-4D97-AF65-F5344CB8AC3E}">
        <p14:creationId xmlns:p14="http://schemas.microsoft.com/office/powerpoint/2010/main" val="34557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BFBC-468E-4D9F-AF39-2EE91CBC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Protect 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FD0B-ED31-49E6-921A-E431FB79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CI/CD helps sustaining revenue by: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Automating smoke tests: which means reduced downtime from a deploy-related crash or major bug.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Automating rollback triggered by Job Failure: which means quick undo to return production to working state</a:t>
            </a:r>
          </a:p>
        </p:txBody>
      </p:sp>
    </p:spTree>
    <p:extLst>
      <p:ext uri="{BB962C8B-B14F-4D97-AF65-F5344CB8AC3E}">
        <p14:creationId xmlns:p14="http://schemas.microsoft.com/office/powerpoint/2010/main" val="373533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BFBC-468E-4D9F-AF39-2EE91CBC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Increase 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FD0B-ED31-49E6-921A-E431FB79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CI/CD helps increasing revenue by: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Faster and more frequent production deployments: which means new value-generating features released more quickly.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Deploying to production without manual checks: which means less time to market.</a:t>
            </a:r>
          </a:p>
        </p:txBody>
      </p:sp>
    </p:spTree>
    <p:extLst>
      <p:ext uri="{BB962C8B-B14F-4D97-AF65-F5344CB8AC3E}">
        <p14:creationId xmlns:p14="http://schemas.microsoft.com/office/powerpoint/2010/main" val="110257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BFBC-468E-4D9F-AF39-2EE91CBC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Avoid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FD0B-ED31-49E6-921A-E431FB79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CI/CD helps avoiding cost by: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Automating infrastructure creation: which means less human error, Faster deployments.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Detecting security vulnerabilities: which prevent embarrassing or costly security holes.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Catching unit test failures: which </a:t>
            </a:r>
            <a:r>
              <a:rPr lang="en-US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means less 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bugs in production and less time </a:t>
            </a:r>
            <a:r>
              <a:rPr lang="en-US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testing.</a:t>
            </a:r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218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BFBC-468E-4D9F-AF39-2EE91CBC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Reduce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FD0B-ED31-49E6-921A-E431FB79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CI/CD helps reduce cost by: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Catching compile errors after merge : which means less developer time on issues from new developer code.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Automating infrastructure cleanup: which means less infrastructure costs from unused resources.</a:t>
            </a:r>
          </a:p>
        </p:txBody>
      </p:sp>
    </p:spTree>
    <p:extLst>
      <p:ext uri="{BB962C8B-B14F-4D97-AF65-F5344CB8AC3E}">
        <p14:creationId xmlns:p14="http://schemas.microsoft.com/office/powerpoint/2010/main" val="625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BENEFITS OF CI/CD</vt:lpstr>
      <vt:lpstr> At the high-level there would be four possible outcomes from implementing CI/CD : two focused on Revenue and two on Cost.</vt:lpstr>
      <vt:lpstr>Protect Revenue</vt:lpstr>
      <vt:lpstr>Increase Revenue</vt:lpstr>
      <vt:lpstr>Avoid Cost</vt:lpstr>
      <vt:lpstr>Reduce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CI/CD</dc:title>
  <dc:creator>Ahmed Hasanin</dc:creator>
  <cp:lastModifiedBy>Ahmed Hasanin</cp:lastModifiedBy>
  <cp:revision>1</cp:revision>
  <dcterms:created xsi:type="dcterms:W3CDTF">2022-04-18T11:10:52Z</dcterms:created>
  <dcterms:modified xsi:type="dcterms:W3CDTF">2022-04-18T11:36:27Z</dcterms:modified>
</cp:coreProperties>
</file>