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4"/>
  </p:sldMasterIdLst>
  <p:sldIdLst>
    <p:sldId id="256" r:id="rId5"/>
  </p:sldIdLst>
  <p:sldSz cx="21945600" cy="32918400"/>
  <p:notesSz cx="6858000" cy="9144000"/>
  <p:defaultTextStyle>
    <a:defPPr>
      <a:defRPr lang="en-US"/>
    </a:defPPr>
    <a:lvl1pPr marL="0" algn="l" defTabSz="156751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1pPr>
    <a:lvl2pPr marL="1567510" algn="l" defTabSz="156751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2pPr>
    <a:lvl3pPr marL="3135020" algn="l" defTabSz="156751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3pPr>
    <a:lvl4pPr marL="4702531" algn="l" defTabSz="156751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4pPr>
    <a:lvl5pPr marL="6270041" algn="l" defTabSz="156751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5pPr>
    <a:lvl6pPr marL="7837551" algn="l" defTabSz="156751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6pPr>
    <a:lvl7pPr marL="9405061" algn="l" defTabSz="156751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7pPr>
    <a:lvl8pPr marL="10972571" algn="l" defTabSz="156751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8pPr>
    <a:lvl9pPr marL="12540082" algn="l" defTabSz="156751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589" autoAdjust="0"/>
    <p:restoredTop sz="94660"/>
  </p:normalViewPr>
  <p:slideViewPr>
    <p:cSldViewPr snapToGrid="0" snapToObjects="1">
      <p:cViewPr>
        <p:scale>
          <a:sx n="81" d="100"/>
          <a:sy n="81" d="100"/>
        </p:scale>
        <p:origin x="4432" y="-80"/>
      </p:cViewPr>
      <p:guideLst>
        <p:guide orient="horz" pos="10368"/>
        <p:guide pos="691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5920" y="10226042"/>
            <a:ext cx="18653760" cy="70561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91840" y="18653760"/>
            <a:ext cx="15361920" cy="8412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5675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135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7025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2700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8375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94050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9725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25400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DB3CC-F982-40F9-8DD6-BCC9AFBF44BD}" type="datetime1">
              <a:rPr lang="en-US" smtClean="0"/>
              <a:pPr/>
              <a:t>6/7/15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8E988-FB04-AB4E-BE5A-59F242AF7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351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6/7/15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317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910560" y="1318265"/>
            <a:ext cx="4937760" cy="2808732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97280" y="1318265"/>
            <a:ext cx="14447520" cy="280873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6/7/15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996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6/7/15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382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3551" y="21153122"/>
            <a:ext cx="18653760" cy="6537960"/>
          </a:xfrm>
        </p:spPr>
        <p:txBody>
          <a:bodyPr anchor="t"/>
          <a:lstStyle>
            <a:lvl1pPr algn="l">
              <a:defRPr sz="137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3551" y="13952225"/>
            <a:ext cx="18653760" cy="7200898"/>
          </a:xfrm>
        </p:spPr>
        <p:txBody>
          <a:bodyPr anchor="b"/>
          <a:lstStyle>
            <a:lvl1pPr marL="0" indent="0">
              <a:buNone/>
              <a:defRPr sz="6900">
                <a:solidFill>
                  <a:schemeClr val="tx1">
                    <a:tint val="75000"/>
                  </a:schemeClr>
                </a:solidFill>
              </a:defRPr>
            </a:lvl1pPr>
            <a:lvl2pPr marL="1567510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2pPr>
            <a:lvl3pPr marL="3135020" indent="0">
              <a:buNone/>
              <a:defRPr sz="5500">
                <a:solidFill>
                  <a:schemeClr val="tx1">
                    <a:tint val="75000"/>
                  </a:schemeClr>
                </a:solidFill>
              </a:defRPr>
            </a:lvl3pPr>
            <a:lvl4pPr marL="4702531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4pPr>
            <a:lvl5pPr marL="6270041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5pPr>
            <a:lvl6pPr marL="7837551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6pPr>
            <a:lvl7pPr marL="9405061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7pPr>
            <a:lvl8pPr marL="10972571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8pPr>
            <a:lvl9pPr marL="12540082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E7B99-7C3F-4BC3-B7B8-7E1F8C620B24}" type="datetime1">
              <a:rPr lang="en-US" smtClean="0"/>
              <a:pPr/>
              <a:t>6/7/15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2B4D-6B12-4EDF-87BB-2B55CECB66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394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7680963"/>
            <a:ext cx="9692640" cy="21724622"/>
          </a:xfrm>
        </p:spPr>
        <p:txBody>
          <a:bodyPr/>
          <a:lstStyle>
            <a:lvl1pPr>
              <a:defRPr sz="9600"/>
            </a:lvl1pPr>
            <a:lvl2pPr>
              <a:defRPr sz="8200"/>
            </a:lvl2pPr>
            <a:lvl3pPr>
              <a:defRPr sz="6900"/>
            </a:lvl3pPr>
            <a:lvl4pPr>
              <a:defRPr sz="6200"/>
            </a:lvl4pPr>
            <a:lvl5pPr>
              <a:defRPr sz="6200"/>
            </a:lvl5pPr>
            <a:lvl6pPr>
              <a:defRPr sz="6200"/>
            </a:lvl6pPr>
            <a:lvl7pPr>
              <a:defRPr sz="6200"/>
            </a:lvl7pPr>
            <a:lvl8pPr>
              <a:defRPr sz="6200"/>
            </a:lvl8pPr>
            <a:lvl9pPr>
              <a:defRPr sz="6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55680" y="7680963"/>
            <a:ext cx="9692640" cy="21724622"/>
          </a:xfrm>
        </p:spPr>
        <p:txBody>
          <a:bodyPr/>
          <a:lstStyle>
            <a:lvl1pPr>
              <a:defRPr sz="9600"/>
            </a:lvl1pPr>
            <a:lvl2pPr>
              <a:defRPr sz="8200"/>
            </a:lvl2pPr>
            <a:lvl3pPr>
              <a:defRPr sz="6900"/>
            </a:lvl3pPr>
            <a:lvl4pPr>
              <a:defRPr sz="6200"/>
            </a:lvl4pPr>
            <a:lvl5pPr>
              <a:defRPr sz="6200"/>
            </a:lvl5pPr>
            <a:lvl6pPr>
              <a:defRPr sz="6200"/>
            </a:lvl6pPr>
            <a:lvl7pPr>
              <a:defRPr sz="6200"/>
            </a:lvl7pPr>
            <a:lvl8pPr>
              <a:defRPr sz="6200"/>
            </a:lvl8pPr>
            <a:lvl9pPr>
              <a:defRPr sz="6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6/7/15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594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7368542"/>
            <a:ext cx="9696451" cy="3070858"/>
          </a:xfrm>
        </p:spPr>
        <p:txBody>
          <a:bodyPr anchor="b"/>
          <a:lstStyle>
            <a:lvl1pPr marL="0" indent="0">
              <a:buNone/>
              <a:defRPr sz="8200" b="1"/>
            </a:lvl1pPr>
            <a:lvl2pPr marL="1567510" indent="0">
              <a:buNone/>
              <a:defRPr sz="6900" b="1"/>
            </a:lvl2pPr>
            <a:lvl3pPr marL="3135020" indent="0">
              <a:buNone/>
              <a:defRPr sz="6200" b="1"/>
            </a:lvl3pPr>
            <a:lvl4pPr marL="4702531" indent="0">
              <a:buNone/>
              <a:defRPr sz="5500" b="1"/>
            </a:lvl4pPr>
            <a:lvl5pPr marL="6270041" indent="0">
              <a:buNone/>
              <a:defRPr sz="5500" b="1"/>
            </a:lvl5pPr>
            <a:lvl6pPr marL="7837551" indent="0">
              <a:buNone/>
              <a:defRPr sz="5500" b="1"/>
            </a:lvl6pPr>
            <a:lvl7pPr marL="9405061" indent="0">
              <a:buNone/>
              <a:defRPr sz="5500" b="1"/>
            </a:lvl7pPr>
            <a:lvl8pPr marL="10972571" indent="0">
              <a:buNone/>
              <a:defRPr sz="5500" b="1"/>
            </a:lvl8pPr>
            <a:lvl9pPr marL="12540082" indent="0">
              <a:buNone/>
              <a:defRPr sz="5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10439400"/>
            <a:ext cx="9696451" cy="18966182"/>
          </a:xfrm>
        </p:spPr>
        <p:txBody>
          <a:bodyPr/>
          <a:lstStyle>
            <a:lvl1pPr>
              <a:defRPr sz="8200"/>
            </a:lvl1pPr>
            <a:lvl2pPr>
              <a:defRPr sz="6900"/>
            </a:lvl2pPr>
            <a:lvl3pPr>
              <a:defRPr sz="6200"/>
            </a:lvl3pPr>
            <a:lvl4pPr>
              <a:defRPr sz="5500"/>
            </a:lvl4pPr>
            <a:lvl5pPr>
              <a:defRPr sz="5500"/>
            </a:lvl5pPr>
            <a:lvl6pPr>
              <a:defRPr sz="5500"/>
            </a:lvl6pPr>
            <a:lvl7pPr>
              <a:defRPr sz="5500"/>
            </a:lvl7pPr>
            <a:lvl8pPr>
              <a:defRPr sz="5500"/>
            </a:lvl8pPr>
            <a:lvl9pPr>
              <a:defRPr sz="5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148061" y="7368542"/>
            <a:ext cx="9700260" cy="3070858"/>
          </a:xfrm>
        </p:spPr>
        <p:txBody>
          <a:bodyPr anchor="b"/>
          <a:lstStyle>
            <a:lvl1pPr marL="0" indent="0">
              <a:buNone/>
              <a:defRPr sz="8200" b="1"/>
            </a:lvl1pPr>
            <a:lvl2pPr marL="1567510" indent="0">
              <a:buNone/>
              <a:defRPr sz="6900" b="1"/>
            </a:lvl2pPr>
            <a:lvl3pPr marL="3135020" indent="0">
              <a:buNone/>
              <a:defRPr sz="6200" b="1"/>
            </a:lvl3pPr>
            <a:lvl4pPr marL="4702531" indent="0">
              <a:buNone/>
              <a:defRPr sz="5500" b="1"/>
            </a:lvl4pPr>
            <a:lvl5pPr marL="6270041" indent="0">
              <a:buNone/>
              <a:defRPr sz="5500" b="1"/>
            </a:lvl5pPr>
            <a:lvl6pPr marL="7837551" indent="0">
              <a:buNone/>
              <a:defRPr sz="5500" b="1"/>
            </a:lvl6pPr>
            <a:lvl7pPr marL="9405061" indent="0">
              <a:buNone/>
              <a:defRPr sz="5500" b="1"/>
            </a:lvl7pPr>
            <a:lvl8pPr marL="10972571" indent="0">
              <a:buNone/>
              <a:defRPr sz="5500" b="1"/>
            </a:lvl8pPr>
            <a:lvl9pPr marL="12540082" indent="0">
              <a:buNone/>
              <a:defRPr sz="5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148061" y="10439400"/>
            <a:ext cx="9700260" cy="18966182"/>
          </a:xfrm>
        </p:spPr>
        <p:txBody>
          <a:bodyPr/>
          <a:lstStyle>
            <a:lvl1pPr>
              <a:defRPr sz="8200"/>
            </a:lvl1pPr>
            <a:lvl2pPr>
              <a:defRPr sz="6900"/>
            </a:lvl2pPr>
            <a:lvl3pPr>
              <a:defRPr sz="6200"/>
            </a:lvl3pPr>
            <a:lvl4pPr>
              <a:defRPr sz="5500"/>
            </a:lvl4pPr>
            <a:lvl5pPr>
              <a:defRPr sz="5500"/>
            </a:lvl5pPr>
            <a:lvl6pPr>
              <a:defRPr sz="5500"/>
            </a:lvl6pPr>
            <a:lvl7pPr>
              <a:defRPr sz="5500"/>
            </a:lvl7pPr>
            <a:lvl8pPr>
              <a:defRPr sz="5500"/>
            </a:lvl8pPr>
            <a:lvl9pPr>
              <a:defRPr sz="5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6/7/15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824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6/7/15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712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6/7/15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224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1" y="1310640"/>
            <a:ext cx="7219951" cy="5577840"/>
          </a:xfrm>
        </p:spPr>
        <p:txBody>
          <a:bodyPr anchor="b"/>
          <a:lstStyle>
            <a:lvl1pPr algn="l">
              <a:defRPr sz="6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80120" y="1310643"/>
            <a:ext cx="12268200" cy="28094942"/>
          </a:xfrm>
        </p:spPr>
        <p:txBody>
          <a:bodyPr/>
          <a:lstStyle>
            <a:lvl1pPr>
              <a:defRPr sz="11000"/>
            </a:lvl1pPr>
            <a:lvl2pPr>
              <a:defRPr sz="9600"/>
            </a:lvl2pPr>
            <a:lvl3pPr>
              <a:defRPr sz="8200"/>
            </a:lvl3pPr>
            <a:lvl4pPr>
              <a:defRPr sz="6900"/>
            </a:lvl4pPr>
            <a:lvl5pPr>
              <a:defRPr sz="6900"/>
            </a:lvl5pPr>
            <a:lvl6pPr>
              <a:defRPr sz="6900"/>
            </a:lvl6pPr>
            <a:lvl7pPr>
              <a:defRPr sz="6900"/>
            </a:lvl7pPr>
            <a:lvl8pPr>
              <a:defRPr sz="6900"/>
            </a:lvl8pPr>
            <a:lvl9pPr>
              <a:defRPr sz="6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1" y="6888483"/>
            <a:ext cx="7219951" cy="22517102"/>
          </a:xfrm>
        </p:spPr>
        <p:txBody>
          <a:bodyPr/>
          <a:lstStyle>
            <a:lvl1pPr marL="0" indent="0">
              <a:buNone/>
              <a:defRPr sz="4800"/>
            </a:lvl1pPr>
            <a:lvl2pPr marL="1567510" indent="0">
              <a:buNone/>
              <a:defRPr sz="4100"/>
            </a:lvl2pPr>
            <a:lvl3pPr marL="3135020" indent="0">
              <a:buNone/>
              <a:defRPr sz="3400"/>
            </a:lvl3pPr>
            <a:lvl4pPr marL="4702531" indent="0">
              <a:buNone/>
              <a:defRPr sz="3100"/>
            </a:lvl4pPr>
            <a:lvl5pPr marL="6270041" indent="0">
              <a:buNone/>
              <a:defRPr sz="3100"/>
            </a:lvl5pPr>
            <a:lvl6pPr marL="7837551" indent="0">
              <a:buNone/>
              <a:defRPr sz="3100"/>
            </a:lvl6pPr>
            <a:lvl7pPr marL="9405061" indent="0">
              <a:buNone/>
              <a:defRPr sz="3100"/>
            </a:lvl7pPr>
            <a:lvl8pPr marL="10972571" indent="0">
              <a:buNone/>
              <a:defRPr sz="3100"/>
            </a:lvl8pPr>
            <a:lvl9pPr marL="12540082" indent="0">
              <a:buNone/>
              <a:defRPr sz="3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6/7/15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8220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1491" y="23042880"/>
            <a:ext cx="13167360" cy="2720342"/>
          </a:xfrm>
        </p:spPr>
        <p:txBody>
          <a:bodyPr anchor="b"/>
          <a:lstStyle>
            <a:lvl1pPr algn="l">
              <a:defRPr sz="6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01491" y="2941320"/>
            <a:ext cx="13167360" cy="19751040"/>
          </a:xfrm>
        </p:spPr>
        <p:txBody>
          <a:bodyPr/>
          <a:lstStyle>
            <a:lvl1pPr marL="0" indent="0">
              <a:buNone/>
              <a:defRPr sz="11000"/>
            </a:lvl1pPr>
            <a:lvl2pPr marL="1567510" indent="0">
              <a:buNone/>
              <a:defRPr sz="9600"/>
            </a:lvl2pPr>
            <a:lvl3pPr marL="3135020" indent="0">
              <a:buNone/>
              <a:defRPr sz="8200"/>
            </a:lvl3pPr>
            <a:lvl4pPr marL="4702531" indent="0">
              <a:buNone/>
              <a:defRPr sz="6900"/>
            </a:lvl4pPr>
            <a:lvl5pPr marL="6270041" indent="0">
              <a:buNone/>
              <a:defRPr sz="6900"/>
            </a:lvl5pPr>
            <a:lvl6pPr marL="7837551" indent="0">
              <a:buNone/>
              <a:defRPr sz="6900"/>
            </a:lvl6pPr>
            <a:lvl7pPr marL="9405061" indent="0">
              <a:buNone/>
              <a:defRPr sz="6900"/>
            </a:lvl7pPr>
            <a:lvl8pPr marL="10972571" indent="0">
              <a:buNone/>
              <a:defRPr sz="6900"/>
            </a:lvl8pPr>
            <a:lvl9pPr marL="12540082" indent="0">
              <a:buNone/>
              <a:defRPr sz="69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1491" y="25763222"/>
            <a:ext cx="13167360" cy="3863338"/>
          </a:xfrm>
        </p:spPr>
        <p:txBody>
          <a:bodyPr/>
          <a:lstStyle>
            <a:lvl1pPr marL="0" indent="0">
              <a:buNone/>
              <a:defRPr sz="4800"/>
            </a:lvl1pPr>
            <a:lvl2pPr marL="1567510" indent="0">
              <a:buNone/>
              <a:defRPr sz="4100"/>
            </a:lvl2pPr>
            <a:lvl3pPr marL="3135020" indent="0">
              <a:buNone/>
              <a:defRPr sz="3400"/>
            </a:lvl3pPr>
            <a:lvl4pPr marL="4702531" indent="0">
              <a:buNone/>
              <a:defRPr sz="3100"/>
            </a:lvl4pPr>
            <a:lvl5pPr marL="6270041" indent="0">
              <a:buNone/>
              <a:defRPr sz="3100"/>
            </a:lvl5pPr>
            <a:lvl6pPr marL="7837551" indent="0">
              <a:buNone/>
              <a:defRPr sz="3100"/>
            </a:lvl6pPr>
            <a:lvl7pPr marL="9405061" indent="0">
              <a:buNone/>
              <a:defRPr sz="3100"/>
            </a:lvl7pPr>
            <a:lvl8pPr marL="10972571" indent="0">
              <a:buNone/>
              <a:defRPr sz="3100"/>
            </a:lvl8pPr>
            <a:lvl9pPr marL="12540082" indent="0">
              <a:buNone/>
              <a:defRPr sz="3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6/7/15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983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1318262"/>
            <a:ext cx="19751040" cy="5486400"/>
          </a:xfrm>
          <a:prstGeom prst="rect">
            <a:avLst/>
          </a:prstGeom>
        </p:spPr>
        <p:txBody>
          <a:bodyPr vert="horz" lIns="313502" tIns="156751" rIns="313502" bIns="15675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7680963"/>
            <a:ext cx="19751040" cy="21724622"/>
          </a:xfrm>
          <a:prstGeom prst="rect">
            <a:avLst/>
          </a:prstGeom>
        </p:spPr>
        <p:txBody>
          <a:bodyPr vert="horz" lIns="313502" tIns="156751" rIns="313502" bIns="15675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30510482"/>
            <a:ext cx="5120640" cy="1752600"/>
          </a:xfrm>
          <a:prstGeom prst="rect">
            <a:avLst/>
          </a:prstGeom>
        </p:spPr>
        <p:txBody>
          <a:bodyPr vert="horz" lIns="313502" tIns="156751" rIns="313502" bIns="156751" rtlCol="0" anchor="ctr"/>
          <a:lstStyle>
            <a:lvl1pPr algn="l">
              <a:defRPr sz="4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2560D-EC28-3B41-86E8-18F1CE0113B4}" type="datetimeFigureOut">
              <a:rPr lang="en-US" smtClean="0"/>
              <a:t>6/7/15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98080" y="30510482"/>
            <a:ext cx="6949440" cy="1752600"/>
          </a:xfrm>
          <a:prstGeom prst="rect">
            <a:avLst/>
          </a:prstGeom>
        </p:spPr>
        <p:txBody>
          <a:bodyPr vert="horz" lIns="313502" tIns="156751" rIns="313502" bIns="156751" rtlCol="0" anchor="ctr"/>
          <a:lstStyle>
            <a:lvl1pPr algn="ctr">
              <a:defRPr sz="4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727680" y="30510482"/>
            <a:ext cx="5120640" cy="1752600"/>
          </a:xfrm>
          <a:prstGeom prst="rect">
            <a:avLst/>
          </a:prstGeom>
        </p:spPr>
        <p:txBody>
          <a:bodyPr vert="horz" lIns="313502" tIns="156751" rIns="313502" bIns="156751" rtlCol="0" anchor="ctr"/>
          <a:lstStyle>
            <a:lvl1pPr algn="r">
              <a:defRPr sz="4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56" r:id="rId1"/>
    <p:sldLayoutId id="2147493457" r:id="rId2"/>
    <p:sldLayoutId id="2147493458" r:id="rId3"/>
    <p:sldLayoutId id="2147493459" r:id="rId4"/>
    <p:sldLayoutId id="2147493460" r:id="rId5"/>
    <p:sldLayoutId id="2147493461" r:id="rId6"/>
    <p:sldLayoutId id="2147493462" r:id="rId7"/>
    <p:sldLayoutId id="2147493463" r:id="rId8"/>
    <p:sldLayoutId id="2147493464" r:id="rId9"/>
    <p:sldLayoutId id="2147493465" r:id="rId10"/>
    <p:sldLayoutId id="2147493466" r:id="rId11"/>
  </p:sldLayoutIdLst>
  <p:txStyles>
    <p:titleStyle>
      <a:lvl1pPr algn="ctr" defTabSz="1567510" rtl="0" eaLnBrk="1" latinLnBrk="0" hangingPunct="1">
        <a:spcBef>
          <a:spcPct val="0"/>
        </a:spcBef>
        <a:buNone/>
        <a:defRPr sz="15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75633" indent="-1175633" algn="l" defTabSz="1567510" rtl="0" eaLnBrk="1" latinLnBrk="0" hangingPunct="1">
        <a:spcBef>
          <a:spcPct val="20000"/>
        </a:spcBef>
        <a:buFont typeface="Arial"/>
        <a:buChar char="•"/>
        <a:defRPr sz="11000" kern="1200">
          <a:solidFill>
            <a:schemeClr val="tx1"/>
          </a:solidFill>
          <a:latin typeface="+mn-lt"/>
          <a:ea typeface="+mn-ea"/>
          <a:cs typeface="+mn-cs"/>
        </a:defRPr>
      </a:lvl1pPr>
      <a:lvl2pPr marL="2547204" indent="-979694" algn="l" defTabSz="1567510" rtl="0" eaLnBrk="1" latinLnBrk="0" hangingPunct="1">
        <a:spcBef>
          <a:spcPct val="20000"/>
        </a:spcBef>
        <a:buFont typeface="Arial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2pPr>
      <a:lvl3pPr marL="3918776" indent="-783755" algn="l" defTabSz="1567510" rtl="0" eaLnBrk="1" latinLnBrk="0" hangingPunct="1">
        <a:spcBef>
          <a:spcPct val="20000"/>
        </a:spcBef>
        <a:buFont typeface="Arial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286" indent="-783755" algn="l" defTabSz="1567510" rtl="0" eaLnBrk="1" latinLnBrk="0" hangingPunct="1">
        <a:spcBef>
          <a:spcPct val="20000"/>
        </a:spcBef>
        <a:buFont typeface="Arial"/>
        <a:buChar char="–"/>
        <a:defRPr sz="6900" kern="1200">
          <a:solidFill>
            <a:schemeClr val="tx1"/>
          </a:solidFill>
          <a:latin typeface="+mn-lt"/>
          <a:ea typeface="+mn-ea"/>
          <a:cs typeface="+mn-cs"/>
        </a:defRPr>
      </a:lvl4pPr>
      <a:lvl5pPr marL="7053796" indent="-783755" algn="l" defTabSz="1567510" rtl="0" eaLnBrk="1" latinLnBrk="0" hangingPunct="1">
        <a:spcBef>
          <a:spcPct val="20000"/>
        </a:spcBef>
        <a:buFont typeface="Arial"/>
        <a:buChar char="»"/>
        <a:defRPr sz="6900" kern="1200">
          <a:solidFill>
            <a:schemeClr val="tx1"/>
          </a:solidFill>
          <a:latin typeface="+mn-lt"/>
          <a:ea typeface="+mn-ea"/>
          <a:cs typeface="+mn-cs"/>
        </a:defRPr>
      </a:lvl5pPr>
      <a:lvl6pPr marL="8621306" indent="-783755" algn="l" defTabSz="1567510" rtl="0" eaLnBrk="1" latinLnBrk="0" hangingPunct="1">
        <a:spcBef>
          <a:spcPct val="20000"/>
        </a:spcBef>
        <a:buFont typeface="Arial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6pPr>
      <a:lvl7pPr marL="10188816" indent="-783755" algn="l" defTabSz="1567510" rtl="0" eaLnBrk="1" latinLnBrk="0" hangingPunct="1">
        <a:spcBef>
          <a:spcPct val="20000"/>
        </a:spcBef>
        <a:buFont typeface="Arial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7pPr>
      <a:lvl8pPr marL="11756327" indent="-783755" algn="l" defTabSz="1567510" rtl="0" eaLnBrk="1" latinLnBrk="0" hangingPunct="1">
        <a:spcBef>
          <a:spcPct val="20000"/>
        </a:spcBef>
        <a:buFont typeface="Arial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8pPr>
      <a:lvl9pPr marL="13323837" indent="-783755" algn="l" defTabSz="1567510" rtl="0" eaLnBrk="1" latinLnBrk="0" hangingPunct="1">
        <a:spcBef>
          <a:spcPct val="20000"/>
        </a:spcBef>
        <a:buFont typeface="Arial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6751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1pPr>
      <a:lvl2pPr marL="1567510" algn="l" defTabSz="156751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2pPr>
      <a:lvl3pPr marL="3135020" algn="l" defTabSz="156751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3pPr>
      <a:lvl4pPr marL="4702531" algn="l" defTabSz="156751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4pPr>
      <a:lvl5pPr marL="6270041" algn="l" defTabSz="156751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5pPr>
      <a:lvl6pPr marL="7837551" algn="l" defTabSz="156751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6pPr>
      <a:lvl7pPr marL="9405061" algn="l" defTabSz="156751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7pPr>
      <a:lvl8pPr marL="10972571" algn="l" defTabSz="156751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8pPr>
      <a:lvl9pPr marL="12540082" algn="l" defTabSz="156751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76212" y="7793380"/>
            <a:ext cx="9087784" cy="15511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3200" dirty="0" smtClean="0"/>
              <a:t>New technologies enable detailed profiling of the taxonomic and functional composition of microbial communities and the variation in these across different environments.</a:t>
            </a:r>
          </a:p>
          <a:p>
            <a:pPr marL="857250" indent="-857250">
              <a:lnSpc>
                <a:spcPct val="120000"/>
              </a:lnSpc>
              <a:buFont typeface="Arial"/>
              <a:buChar char="•"/>
            </a:pPr>
            <a:endParaRPr lang="en-US" sz="4000" dirty="0" smtClean="0"/>
          </a:p>
          <a:p>
            <a:pPr marL="857250" indent="-857250">
              <a:lnSpc>
                <a:spcPct val="120000"/>
              </a:lnSpc>
              <a:buFont typeface="Arial"/>
              <a:buChar char="•"/>
            </a:pPr>
            <a:endParaRPr lang="en-US" sz="4000" dirty="0" smtClean="0"/>
          </a:p>
          <a:p>
            <a:pPr marL="857250" indent="-857250">
              <a:lnSpc>
                <a:spcPct val="120000"/>
              </a:lnSpc>
              <a:buFont typeface="Arial"/>
              <a:buChar char="•"/>
            </a:pPr>
            <a:endParaRPr lang="en-US" sz="4000" dirty="0" smtClean="0"/>
          </a:p>
          <a:p>
            <a:pPr marL="857250" indent="-857250">
              <a:lnSpc>
                <a:spcPct val="120000"/>
              </a:lnSpc>
              <a:buFont typeface="Arial"/>
              <a:buChar char="•"/>
            </a:pPr>
            <a:endParaRPr lang="en-US" sz="4000" dirty="0" smtClean="0"/>
          </a:p>
          <a:p>
            <a:pPr marL="857250" indent="-857250">
              <a:lnSpc>
                <a:spcPct val="120000"/>
              </a:lnSpc>
              <a:buFont typeface="Arial"/>
              <a:buChar char="•"/>
            </a:pPr>
            <a:endParaRPr lang="en-US" sz="4000" dirty="0" smtClean="0"/>
          </a:p>
          <a:p>
            <a:pPr marL="857250" indent="-857250">
              <a:lnSpc>
                <a:spcPct val="120000"/>
              </a:lnSpc>
              <a:buFont typeface="Arial"/>
              <a:buChar char="•"/>
            </a:pPr>
            <a:endParaRPr lang="en-US" sz="4000" dirty="0" smtClean="0"/>
          </a:p>
          <a:p>
            <a:pPr>
              <a:lnSpc>
                <a:spcPct val="120000"/>
              </a:lnSpc>
            </a:pPr>
            <a:r>
              <a:rPr lang="en-US" sz="3600" b="1" dirty="0" smtClean="0"/>
              <a:t>Typical questions to ask about these datasets:</a:t>
            </a:r>
          </a:p>
          <a:p>
            <a:pPr marL="1190625" lvl="1" indent="-674688">
              <a:lnSpc>
                <a:spcPct val="120000"/>
              </a:lnSpc>
              <a:buFont typeface="Arial"/>
              <a:buChar char="•"/>
            </a:pPr>
            <a:r>
              <a:rPr lang="en-US" sz="3600" dirty="0" smtClean="0"/>
              <a:t>What are the functional differences across samples?</a:t>
            </a:r>
          </a:p>
          <a:p>
            <a:pPr marL="1190625" lvl="1" indent="-674688">
              <a:lnSpc>
                <a:spcPct val="120000"/>
              </a:lnSpc>
              <a:buFont typeface="Arial"/>
              <a:buChar char="•"/>
            </a:pPr>
            <a:r>
              <a:rPr lang="en-US" sz="3600" dirty="0" smtClean="0"/>
              <a:t>What taxonomic variation accounts for those differences?</a:t>
            </a:r>
          </a:p>
          <a:p>
            <a:pPr marL="1190625" lvl="1" indent="-674688">
              <a:lnSpc>
                <a:spcPct val="120000"/>
              </a:lnSpc>
              <a:buFont typeface="Arial"/>
              <a:buChar char="•"/>
            </a:pPr>
            <a:r>
              <a:rPr lang="en-US" sz="3600" dirty="0" smtClean="0"/>
              <a:t>Are taxa or functions more variable?</a:t>
            </a:r>
          </a:p>
          <a:p>
            <a:pPr marL="1190625" lvl="1" indent="-674688">
              <a:lnSpc>
                <a:spcPct val="120000"/>
              </a:lnSpc>
              <a:buFont typeface="Arial"/>
              <a:buChar char="•"/>
            </a:pPr>
            <a:r>
              <a:rPr lang="en-US" sz="3600" dirty="0" smtClean="0"/>
              <a:t>Are particular taxa or functions associated with different study groups?</a:t>
            </a:r>
          </a:p>
          <a:p>
            <a:pPr>
              <a:lnSpc>
                <a:spcPct val="120000"/>
              </a:lnSpc>
            </a:pPr>
            <a:r>
              <a:rPr lang="en-US" sz="3600" b="1" dirty="0" smtClean="0"/>
              <a:t>Our tool allows researchers to upload a dataset and interactively explore these questions.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98360" y="0"/>
            <a:ext cx="15837971" cy="494494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lIns="548640" tIns="274320" rIns="548640" bIns="27432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8000" dirty="0" smtClean="0"/>
              <a:t>Exploratory data analysis of taxonomic and functional </a:t>
            </a:r>
            <a:r>
              <a:rPr lang="en-US" sz="8000" dirty="0" err="1" smtClean="0"/>
              <a:t>metagenomic</a:t>
            </a:r>
            <a:r>
              <a:rPr lang="en-US" sz="8000" dirty="0" smtClean="0"/>
              <a:t> data</a:t>
            </a:r>
            <a:endParaRPr lang="en-US" sz="8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6643377" cy="442891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" y="4428917"/>
            <a:ext cx="9712498" cy="20313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lIns="457200" tIns="274320" rIns="457200" bIns="274320" rtlCol="0">
            <a:spAutoFit/>
          </a:bodyPr>
          <a:lstStyle/>
          <a:p>
            <a:r>
              <a:rPr lang="en-US" sz="4800" dirty="0" smtClean="0"/>
              <a:t>Alex </a:t>
            </a:r>
            <a:r>
              <a:rPr lang="en-US" sz="4800" dirty="0" err="1" smtClean="0"/>
              <a:t>Eng</a:t>
            </a:r>
            <a:r>
              <a:rPr lang="en-US" sz="4800" dirty="0" smtClean="0"/>
              <a:t>, Will Gagne-Maynard, Colin McNally, Cecilia Noecker</a:t>
            </a:r>
            <a:endParaRPr lang="en-US" sz="4800" dirty="0"/>
          </a:p>
        </p:txBody>
      </p:sp>
      <p:pic>
        <p:nvPicPr>
          <p:cNvPr id="9" name="Picture 8" descr="final project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186" t="29491" r="39613" b="37130"/>
          <a:stretch/>
        </p:blipFill>
        <p:spPr>
          <a:xfrm>
            <a:off x="11507978" y="9645537"/>
            <a:ext cx="1899044" cy="1886422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329123" y="25138545"/>
            <a:ext cx="6505266" cy="6721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lnSpc>
                <a:spcPct val="120000"/>
              </a:lnSpc>
              <a:buFont typeface="Arial"/>
              <a:buChar char="•"/>
            </a:pPr>
            <a:r>
              <a:rPr lang="en-US" sz="3600" dirty="0" smtClean="0"/>
              <a:t>Compositional </a:t>
            </a:r>
            <a:r>
              <a:rPr lang="en-US" sz="3600" dirty="0" smtClean="0"/>
              <a:t>data</a:t>
            </a:r>
          </a:p>
          <a:p>
            <a:pPr>
              <a:lnSpc>
                <a:spcPct val="120000"/>
              </a:lnSpc>
            </a:pPr>
            <a:r>
              <a:rPr lang="en-US" sz="3600" dirty="0" smtClean="0"/>
              <a:t>Stacked bar plots are standard visualization</a:t>
            </a:r>
          </a:p>
          <a:p>
            <a:pPr marL="571500" indent="-571500">
              <a:lnSpc>
                <a:spcPct val="120000"/>
              </a:lnSpc>
              <a:buFont typeface="Arial"/>
              <a:buChar char="•"/>
            </a:pPr>
            <a:r>
              <a:rPr lang="en-US" sz="3600" dirty="0" smtClean="0"/>
              <a:t>Summarizing </a:t>
            </a:r>
            <a:r>
              <a:rPr lang="en-US" sz="3600" dirty="0"/>
              <a:t>by hierarchies of taxa and functions</a:t>
            </a:r>
          </a:p>
          <a:p>
            <a:pPr>
              <a:lnSpc>
                <a:spcPct val="120000"/>
              </a:lnSpc>
            </a:pPr>
            <a:r>
              <a:rPr lang="en-US" sz="3600" dirty="0"/>
              <a:t>Previous example: Krona </a:t>
            </a:r>
            <a:r>
              <a:rPr lang="en-US" sz="3600" dirty="0" smtClean="0"/>
              <a:t>plots</a:t>
            </a:r>
            <a:endParaRPr lang="en-US" sz="3600" dirty="0"/>
          </a:p>
          <a:p>
            <a:pPr marL="571500" indent="-571500">
              <a:lnSpc>
                <a:spcPct val="120000"/>
              </a:lnSpc>
              <a:buFont typeface="Arial"/>
              <a:buChar char="•"/>
            </a:pPr>
            <a:r>
              <a:rPr lang="en-US" sz="3600" dirty="0"/>
              <a:t>Complex relationships between taxa and functions</a:t>
            </a:r>
          </a:p>
          <a:p>
            <a:pPr>
              <a:lnSpc>
                <a:spcPct val="120000"/>
              </a:lnSpc>
            </a:pPr>
            <a:r>
              <a:rPr lang="en-US" sz="3600" dirty="0"/>
              <a:t>Previous example: </a:t>
            </a:r>
            <a:r>
              <a:rPr lang="en-US" sz="3600" dirty="0" err="1" smtClean="0"/>
              <a:t>FiShTaCo</a:t>
            </a:r>
            <a:r>
              <a:rPr lang="en-US" sz="3600" dirty="0" smtClean="0"/>
              <a:t> </a:t>
            </a:r>
            <a:r>
              <a:rPr lang="en-US" sz="3600" dirty="0"/>
              <a:t>differential </a:t>
            </a:r>
            <a:r>
              <a:rPr lang="en-US" sz="3600" dirty="0" smtClean="0"/>
              <a:t>contributions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/>
          <a:srcRect r="49727" b="9417"/>
          <a:stretch/>
        </p:blipFill>
        <p:spPr>
          <a:xfrm>
            <a:off x="7157301" y="26271584"/>
            <a:ext cx="2753522" cy="308426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34389" y="29190185"/>
            <a:ext cx="4673589" cy="3086332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6399243"/>
            <a:ext cx="9712499" cy="12003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none" lIns="365760" tIns="91440" rIns="365760" bIns="91440">
            <a:spAutoFit/>
          </a:bodyPr>
          <a:lstStyle/>
          <a:p>
            <a:r>
              <a:rPr lang="en-US" sz="6600" dirty="0"/>
              <a:t>Motivation and Problem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6"/>
          <a:srcRect r="28994"/>
          <a:stretch/>
        </p:blipFill>
        <p:spPr>
          <a:xfrm>
            <a:off x="6905304" y="23861625"/>
            <a:ext cx="4014180" cy="2409959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10833333" y="4946001"/>
            <a:ext cx="10477307" cy="12003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lIns="365760" tIns="91440" rIns="365760" bIns="91440">
            <a:spAutoFit/>
          </a:bodyPr>
          <a:lstStyle/>
          <a:p>
            <a:pPr algn="ctr"/>
            <a:r>
              <a:rPr lang="en-US" sz="6600" dirty="0" smtClean="0"/>
              <a:t>Approach and Results</a:t>
            </a:r>
            <a:endParaRPr lang="en-US" sz="6600" dirty="0"/>
          </a:p>
        </p:txBody>
      </p:sp>
      <p:sp>
        <p:nvSpPr>
          <p:cNvPr id="16" name="TextBox 15"/>
          <p:cNvSpPr txBox="1"/>
          <p:nvPr/>
        </p:nvSpPr>
        <p:spPr>
          <a:xfrm>
            <a:off x="10840113" y="6620971"/>
            <a:ext cx="100779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Example dataset: gut </a:t>
            </a:r>
            <a:r>
              <a:rPr lang="en-US" sz="3600" b="1" dirty="0" err="1" smtClean="0"/>
              <a:t>microbiota</a:t>
            </a:r>
            <a:r>
              <a:rPr lang="en-US" sz="3600" b="1" dirty="0" smtClean="0"/>
              <a:t> following antibiotic treatment</a:t>
            </a:r>
            <a:endParaRPr lang="en-US" sz="3600" b="1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7">
            <a:grayscl/>
          </a:blip>
          <a:srcRect l="41255" t="7407" b="56173"/>
          <a:stretch/>
        </p:blipFill>
        <p:spPr>
          <a:xfrm>
            <a:off x="10956647" y="8328439"/>
            <a:ext cx="1895965" cy="996752"/>
          </a:xfrm>
          <a:prstGeom prst="rect">
            <a:avLst/>
          </a:prstGeom>
        </p:spPr>
      </p:pic>
      <p:cxnSp>
        <p:nvCxnSpPr>
          <p:cNvPr id="20" name="Straight Arrow Connector 19"/>
          <p:cNvCxnSpPr/>
          <p:nvPr/>
        </p:nvCxnSpPr>
        <p:spPr>
          <a:xfrm>
            <a:off x="12951950" y="8690607"/>
            <a:ext cx="139528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12951950" y="9213638"/>
            <a:ext cx="1155016" cy="43189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4524764" y="8111399"/>
            <a:ext cx="2635758" cy="70788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4000" dirty="0" smtClean="0"/>
              <a:t>Antibiotics</a:t>
            </a:r>
            <a:endParaRPr lang="en-US" sz="4000" dirty="0"/>
          </a:p>
        </p:txBody>
      </p:sp>
      <p:sp>
        <p:nvSpPr>
          <p:cNvPr id="25" name="TextBox 24"/>
          <p:cNvSpPr txBox="1"/>
          <p:nvPr/>
        </p:nvSpPr>
        <p:spPr>
          <a:xfrm>
            <a:off x="14476494" y="9493136"/>
            <a:ext cx="1876335" cy="707886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4000" dirty="0" smtClean="0"/>
              <a:t>Control</a:t>
            </a:r>
            <a:endParaRPr lang="en-US" sz="4000" dirty="0"/>
          </a:p>
        </p:txBody>
      </p:sp>
      <p:sp>
        <p:nvSpPr>
          <p:cNvPr id="26" name="TextBox 25"/>
          <p:cNvSpPr txBox="1"/>
          <p:nvPr/>
        </p:nvSpPr>
        <p:spPr>
          <a:xfrm>
            <a:off x="15214644" y="8806829"/>
            <a:ext cx="590765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Samples from 2 days and 6 weeks following</a:t>
            </a:r>
            <a:endParaRPr lang="en-US" sz="3200" dirty="0"/>
          </a:p>
        </p:txBody>
      </p:sp>
      <p:sp>
        <p:nvSpPr>
          <p:cNvPr id="29" name="TextBox 28"/>
          <p:cNvSpPr txBox="1"/>
          <p:nvPr/>
        </p:nvSpPr>
        <p:spPr>
          <a:xfrm>
            <a:off x="18083791" y="30645313"/>
            <a:ext cx="2459628" cy="64633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600" dirty="0" smtClean="0"/>
              <a:t>References</a:t>
            </a:r>
            <a:endParaRPr lang="en-US" sz="3600" dirty="0"/>
          </a:p>
        </p:txBody>
      </p:sp>
      <p:sp>
        <p:nvSpPr>
          <p:cNvPr id="30" name="TextBox 29"/>
          <p:cNvSpPr txBox="1"/>
          <p:nvPr/>
        </p:nvSpPr>
        <p:spPr>
          <a:xfrm>
            <a:off x="16416830" y="31382237"/>
            <a:ext cx="532604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Theriot</a:t>
            </a:r>
            <a:r>
              <a:rPr lang="en-US" sz="2000" dirty="0" smtClean="0"/>
              <a:t> </a:t>
            </a:r>
            <a:r>
              <a:rPr lang="en-US" sz="2000" dirty="0"/>
              <a:t>et al (2014) </a:t>
            </a:r>
            <a:r>
              <a:rPr lang="en-US" sz="2000" i="1" dirty="0"/>
              <a:t>Nature Communications</a:t>
            </a:r>
          </a:p>
          <a:p>
            <a:r>
              <a:rPr lang="en-US" sz="2000" dirty="0" smtClean="0"/>
              <a:t>HMP Consortium (2012) </a:t>
            </a:r>
            <a:r>
              <a:rPr lang="en-US" sz="2000" i="1" dirty="0" smtClean="0"/>
              <a:t>Nature</a:t>
            </a:r>
          </a:p>
          <a:p>
            <a:r>
              <a:rPr lang="en-US" sz="2000" dirty="0" err="1" smtClean="0"/>
              <a:t>Treangen</a:t>
            </a:r>
            <a:r>
              <a:rPr lang="en-US" sz="2000" dirty="0" smtClean="0"/>
              <a:t> et al (2013) </a:t>
            </a:r>
            <a:r>
              <a:rPr lang="en-US" sz="2000" i="1" dirty="0" smtClean="0"/>
              <a:t>Genome Biology</a:t>
            </a:r>
            <a:endParaRPr lang="en-US" sz="2000" dirty="0" smtClean="0"/>
          </a:p>
          <a:p>
            <a:r>
              <a:rPr lang="en-US" sz="2000" dirty="0"/>
              <a:t>Manor et al (2015) in </a:t>
            </a:r>
            <a:r>
              <a:rPr lang="en-US" sz="2000" dirty="0" smtClean="0"/>
              <a:t>preparation</a:t>
            </a:r>
            <a:endParaRPr lang="en-US" sz="2000" dirty="0"/>
          </a:p>
        </p:txBody>
      </p:sp>
      <p:pic>
        <p:nvPicPr>
          <p:cNvPr id="23" name="Shape 3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700905" y="11309190"/>
            <a:ext cx="1518984" cy="1408754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Shape 38"/>
          <p:cNvPicPr preferRelativeResize="0"/>
          <p:nvPr/>
        </p:nvPicPr>
        <p:blipFill>
          <a:blip r:embed="rId9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alphaModFix/>
          </a:blip>
          <a:stretch>
            <a:fillRect/>
          </a:stretch>
        </p:blipFill>
        <p:spPr>
          <a:xfrm>
            <a:off x="1670810" y="12898420"/>
            <a:ext cx="1549079" cy="142538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917156" y="10513208"/>
            <a:ext cx="28836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Species/Taxa</a:t>
            </a:r>
            <a:endParaRPr lang="en-US" sz="3600" dirty="0"/>
          </a:p>
        </p:txBody>
      </p:sp>
      <p:sp>
        <p:nvSpPr>
          <p:cNvPr id="28" name="TextBox 27"/>
          <p:cNvSpPr txBox="1"/>
          <p:nvPr/>
        </p:nvSpPr>
        <p:spPr>
          <a:xfrm>
            <a:off x="5303896" y="10513208"/>
            <a:ext cx="36586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Genes/Functions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293255" y="11454386"/>
            <a:ext cx="134586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Sample</a:t>
            </a:r>
          </a:p>
          <a:p>
            <a:pPr algn="ctr"/>
            <a:r>
              <a:rPr lang="en-US" sz="2800" dirty="0" smtClean="0"/>
              <a:t>1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63159" y="13124750"/>
            <a:ext cx="1345866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 smtClean="0"/>
              <a:t>Sample</a:t>
            </a:r>
          </a:p>
          <a:p>
            <a:pPr algn="ctr"/>
            <a:r>
              <a:rPr lang="en-US" sz="2800" dirty="0" smtClean="0"/>
              <a:t>2</a:t>
            </a:r>
            <a:endParaRPr lang="en-US" sz="2800" dirty="0"/>
          </a:p>
        </p:txBody>
      </p:sp>
      <p:sp>
        <p:nvSpPr>
          <p:cNvPr id="19" name="TextBox 18"/>
          <p:cNvSpPr txBox="1"/>
          <p:nvPr/>
        </p:nvSpPr>
        <p:spPr>
          <a:xfrm>
            <a:off x="5878555" y="11645522"/>
            <a:ext cx="2637711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600" dirty="0" smtClean="0"/>
              <a:t>2A 4B 5C 4D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859879" y="13237642"/>
            <a:ext cx="2656388" cy="646331"/>
          </a:xfrm>
          <a:prstGeom prst="rect">
            <a:avLst/>
          </a:prstGeom>
          <a:solidFill>
            <a:srgbClr val="D9D9D9"/>
          </a:solidFill>
        </p:spPr>
        <p:txBody>
          <a:bodyPr wrap="square">
            <a:spAutoFit/>
          </a:bodyPr>
          <a:lstStyle/>
          <a:p>
            <a:r>
              <a:rPr lang="en-US" sz="3600" dirty="0" smtClean="0"/>
              <a:t>4A </a:t>
            </a:r>
            <a:r>
              <a:rPr lang="en-US" sz="3600" dirty="0"/>
              <a:t>3B 4C 1D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1377848" y="11531959"/>
            <a:ext cx="10077963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atin typeface="Trebuchet MS"/>
                <a:cs typeface="Trebuchet MS"/>
              </a:rPr>
              <a:t>Something about how the data was stored(tree structure) + the use of bipartite graph as a dashboard</a:t>
            </a:r>
            <a:endParaRPr lang="en-US" sz="3600" b="1" dirty="0">
              <a:latin typeface="Trebuchet MS"/>
              <a:cs typeface="Trebuchet MS"/>
            </a:endParaRPr>
          </a:p>
        </p:txBody>
      </p:sp>
      <p:pic>
        <p:nvPicPr>
          <p:cNvPr id="32" name="Picture 31" descr="bipartiteexpanded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9383" y="13286286"/>
            <a:ext cx="4647478" cy="3803133"/>
          </a:xfrm>
          <a:prstGeom prst="rect">
            <a:avLst/>
          </a:prstGeom>
        </p:spPr>
      </p:pic>
      <p:pic>
        <p:nvPicPr>
          <p:cNvPr id="33" name="Picture 32" descr="bipartitehighlighted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8520" y="13027976"/>
            <a:ext cx="5159915" cy="4222471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254151" y="23199553"/>
            <a:ext cx="6389226" cy="1938992"/>
          </a:xfrm>
          <a:prstGeom prst="rect">
            <a:avLst/>
          </a:prstGeom>
          <a:solidFill>
            <a:srgbClr val="FEC67A"/>
          </a:solidFill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cs typeface="Trebuchet MS"/>
              </a:rPr>
              <a:t> Challenges </a:t>
            </a:r>
            <a:r>
              <a:rPr lang="en-US" sz="6000" b="1" dirty="0">
                <a:cs typeface="Trebuchet MS"/>
              </a:rPr>
              <a:t>and Previous </a:t>
            </a:r>
            <a:r>
              <a:rPr lang="en-US" sz="6000" b="1" dirty="0" smtClean="0">
                <a:cs typeface="Trebuchet MS"/>
              </a:rPr>
              <a:t> Work:</a:t>
            </a:r>
            <a:endParaRPr lang="en-US" sz="6000" b="1" dirty="0">
              <a:cs typeface="Trebuchet MS"/>
            </a:endParaRPr>
          </a:p>
        </p:txBody>
      </p:sp>
      <p:pic>
        <p:nvPicPr>
          <p:cNvPr id="2" name="Picture 1" descr="mice_taxonomic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40497" y="17089419"/>
            <a:ext cx="3570143" cy="2939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4101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Twilight">
      <a:dk1>
        <a:sysClr val="windowText" lastClr="000000"/>
      </a:dk1>
      <a:lt1>
        <a:sysClr val="window" lastClr="FFFFFF"/>
      </a:lt1>
      <a:dk2>
        <a:srgbClr val="24213E"/>
      </a:dk2>
      <a:lt2>
        <a:srgbClr val="E9EAF0"/>
      </a:lt2>
      <a:accent1>
        <a:srgbClr val="E8BC4A"/>
      </a:accent1>
      <a:accent2>
        <a:srgbClr val="83C1C6"/>
      </a:accent2>
      <a:accent3>
        <a:srgbClr val="E78D35"/>
      </a:accent3>
      <a:accent4>
        <a:srgbClr val="909CE1"/>
      </a:accent4>
      <a:accent5>
        <a:srgbClr val="839C41"/>
      </a:accent5>
      <a:accent6>
        <a:srgbClr val="CC5439"/>
      </a:accent6>
      <a:hlink>
        <a:srgbClr val="1C6CF1"/>
      </a:hlink>
      <a:folHlink>
        <a:srgbClr val="C649E0"/>
      </a:folHlink>
    </a:clrScheme>
    <a:fontScheme name="Revolution">
      <a:maj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Props1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B6F2769-7194-4217-93D3-3AF3A4742282}">
  <ds:schemaRefs>
    <ds:schemaRef ds:uri="http://schemas.microsoft.com/office/2006/metadata/properties"/>
    <ds:schemaRef ds:uri="http://schemas.microsoft.com/office/infopath/2007/PartnerControls"/>
    <ds:schemaRef ds:uri="http://schemas.microsoft.com/sharepoint/v3/field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FNEMasterTemplateForThemePreview.pptx</Template>
  <TotalTime>581</TotalTime>
  <Words>232</Words>
  <Application>Microsoft Macintosh PowerPoint</Application>
  <PresentationFormat>Custom</PresentationFormat>
  <Paragraphs>42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FileNewTemplate</dc:title>
  <dc:creator>Diana</dc:creator>
  <cp:lastModifiedBy>William Gagne-Maynard</cp:lastModifiedBy>
  <cp:revision>55</cp:revision>
  <dcterms:created xsi:type="dcterms:W3CDTF">2010-04-12T23:12:02Z</dcterms:created>
  <dcterms:modified xsi:type="dcterms:W3CDTF">2015-06-08T00:59:54Z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