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315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C9257-7637-46DA-893C-78262B0D37A9}" v="19" dt="2018-11-24T05:32:15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2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ia Buza" userId="c6814b29722119a7" providerId="LiveId" clId="{61CC9257-7637-46DA-893C-78262B0D37A9}"/>
    <pc:docChg chg="undo custSel addSld delSld modSld">
      <pc:chgData name="Teresia Buza" userId="c6814b29722119a7" providerId="LiveId" clId="{61CC9257-7637-46DA-893C-78262B0D37A9}" dt="2018-11-24T05:32:31.932" v="113" actId="2696"/>
      <pc:docMkLst>
        <pc:docMk/>
      </pc:docMkLst>
      <pc:sldChg chg="addSp delSp modSp add del">
        <pc:chgData name="Teresia Buza" userId="c6814b29722119a7" providerId="LiveId" clId="{61CC9257-7637-46DA-893C-78262B0D37A9}" dt="2018-11-24T05:32:28.552" v="112" actId="2696"/>
        <pc:sldMkLst>
          <pc:docMk/>
          <pc:sldMk cId="325670369" sldId="256"/>
        </pc:sldMkLst>
        <pc:spChg chg="mod topLvl">
          <ac:chgData name="Teresia Buza" userId="c6814b29722119a7" providerId="LiveId" clId="{61CC9257-7637-46DA-893C-78262B0D37A9}" dt="2018-11-24T02:49:34.686" v="47" actId="165"/>
          <ac:spMkLst>
            <pc:docMk/>
            <pc:sldMk cId="325670369" sldId="256"/>
            <ac:spMk id="6" creationId="{9D1349F5-AFC7-489B-B1F2-25008D07FB4A}"/>
          </ac:spMkLst>
        </pc:spChg>
        <pc:spChg chg="mod topLvl">
          <ac:chgData name="Teresia Buza" userId="c6814b29722119a7" providerId="LiveId" clId="{61CC9257-7637-46DA-893C-78262B0D37A9}" dt="2018-11-24T02:49:34.686" v="47" actId="165"/>
          <ac:spMkLst>
            <pc:docMk/>
            <pc:sldMk cId="325670369" sldId="256"/>
            <ac:spMk id="7" creationId="{B59FE2D5-C97D-42B7-B081-6CD0D51040FF}"/>
          </ac:spMkLst>
        </pc:spChg>
        <pc:grpChg chg="add del">
          <ac:chgData name="Teresia Buza" userId="c6814b29722119a7" providerId="LiveId" clId="{61CC9257-7637-46DA-893C-78262B0D37A9}" dt="2018-11-24T02:49:34.686" v="47" actId="165"/>
          <ac:grpSpMkLst>
            <pc:docMk/>
            <pc:sldMk cId="325670369" sldId="256"/>
            <ac:grpSpMk id="8" creationId="{7398F856-32E0-4E43-8601-7CF72B6B3EDB}"/>
          </ac:grpSpMkLst>
        </pc:grpChg>
        <pc:picChg chg="del mod topLvl">
          <ac:chgData name="Teresia Buza" userId="c6814b29722119a7" providerId="LiveId" clId="{61CC9257-7637-46DA-893C-78262B0D37A9}" dt="2018-11-24T05:16:25.263" v="67" actId="478"/>
          <ac:picMkLst>
            <pc:docMk/>
            <pc:sldMk cId="325670369" sldId="256"/>
            <ac:picMk id="4" creationId="{9E98E2CE-51C9-4FCD-90C6-F3CFE8E086E7}"/>
          </ac:picMkLst>
        </pc:picChg>
        <pc:picChg chg="del mod topLvl">
          <ac:chgData name="Teresia Buza" userId="c6814b29722119a7" providerId="LiveId" clId="{61CC9257-7637-46DA-893C-78262B0D37A9}" dt="2018-11-24T02:49:38.012" v="48" actId="478"/>
          <ac:picMkLst>
            <pc:docMk/>
            <pc:sldMk cId="325670369" sldId="256"/>
            <ac:picMk id="5" creationId="{E6828835-680A-45A0-A270-F5B110AF1945}"/>
          </ac:picMkLst>
        </pc:picChg>
        <pc:picChg chg="add del mod">
          <ac:chgData name="Teresia Buza" userId="c6814b29722119a7" providerId="LiveId" clId="{61CC9257-7637-46DA-893C-78262B0D37A9}" dt="2018-11-24T05:19:00.932" v="78" actId="478"/>
          <ac:picMkLst>
            <pc:docMk/>
            <pc:sldMk cId="325670369" sldId="256"/>
            <ac:picMk id="9" creationId="{22A1AFC3-9B90-4A1C-B7F0-1F0513315342}"/>
          </ac:picMkLst>
        </pc:picChg>
        <pc:picChg chg="add del mod">
          <ac:chgData name="Teresia Buza" userId="c6814b29722119a7" providerId="LiveId" clId="{61CC9257-7637-46DA-893C-78262B0D37A9}" dt="2018-11-24T05:18:35.773" v="72" actId="478"/>
          <ac:picMkLst>
            <pc:docMk/>
            <pc:sldMk cId="325670369" sldId="256"/>
            <ac:picMk id="10" creationId="{466111FA-8D99-415A-AE34-18621204DDDD}"/>
          </ac:picMkLst>
        </pc:picChg>
        <pc:picChg chg="add mod">
          <ac:chgData name="Teresia Buza" userId="c6814b29722119a7" providerId="LiveId" clId="{61CC9257-7637-46DA-893C-78262B0D37A9}" dt="2018-11-24T05:20:48.138" v="102" actId="1035"/>
          <ac:picMkLst>
            <pc:docMk/>
            <pc:sldMk cId="325670369" sldId="256"/>
            <ac:picMk id="11" creationId="{3A7EF737-8A06-42E3-9F91-47F16AB0DF89}"/>
          </ac:picMkLst>
        </pc:picChg>
        <pc:picChg chg="add mod">
          <ac:chgData name="Teresia Buza" userId="c6814b29722119a7" providerId="LiveId" clId="{61CC9257-7637-46DA-893C-78262B0D37A9}" dt="2018-11-24T05:20:18.245" v="89" actId="1076"/>
          <ac:picMkLst>
            <pc:docMk/>
            <pc:sldMk cId="325670369" sldId="256"/>
            <ac:picMk id="12" creationId="{5CAEB240-1074-4F03-8A02-BE11A533D28B}"/>
          </ac:picMkLst>
        </pc:picChg>
      </pc:sldChg>
      <pc:sldChg chg="addSp delSp modSp add del">
        <pc:chgData name="Teresia Buza" userId="c6814b29722119a7" providerId="LiveId" clId="{61CC9257-7637-46DA-893C-78262B0D37A9}" dt="2018-11-24T05:28:17.607" v="109" actId="2696"/>
        <pc:sldMkLst>
          <pc:docMk/>
          <pc:sldMk cId="2050288294" sldId="257"/>
        </pc:sldMkLst>
        <pc:spChg chg="mod topLvl">
          <ac:chgData name="Teresia Buza" userId="c6814b29722119a7" providerId="LiveId" clId="{61CC9257-7637-46DA-893C-78262B0D37A9}" dt="2018-11-24T02:39:21.246" v="38" actId="165"/>
          <ac:spMkLst>
            <pc:docMk/>
            <pc:sldMk cId="2050288294" sldId="257"/>
            <ac:spMk id="6" creationId="{9D1349F5-AFC7-489B-B1F2-25008D07FB4A}"/>
          </ac:spMkLst>
        </pc:spChg>
        <pc:spChg chg="mod ord topLvl">
          <ac:chgData name="Teresia Buza" userId="c6814b29722119a7" providerId="LiveId" clId="{61CC9257-7637-46DA-893C-78262B0D37A9}" dt="2018-11-24T02:40:49.654" v="46" actId="166"/>
          <ac:spMkLst>
            <pc:docMk/>
            <pc:sldMk cId="2050288294" sldId="257"/>
            <ac:spMk id="7" creationId="{B59FE2D5-C97D-42B7-B081-6CD0D51040FF}"/>
          </ac:spMkLst>
        </pc:spChg>
        <pc:grpChg chg="del">
          <ac:chgData name="Teresia Buza" userId="c6814b29722119a7" providerId="LiveId" clId="{61CC9257-7637-46DA-893C-78262B0D37A9}" dt="2018-11-24T02:39:21.246" v="38" actId="165"/>
          <ac:grpSpMkLst>
            <pc:docMk/>
            <pc:sldMk cId="2050288294" sldId="257"/>
            <ac:grpSpMk id="8" creationId="{7398F856-32E0-4E43-8601-7CF72B6B3EDB}"/>
          </ac:grpSpMkLst>
        </pc:grpChg>
        <pc:picChg chg="add del mod">
          <ac:chgData name="Teresia Buza" userId="c6814b29722119a7" providerId="LiveId" clId="{61CC9257-7637-46DA-893C-78262B0D37A9}" dt="2018-11-24T01:28:37.592" v="25" actId="478"/>
          <ac:picMkLst>
            <pc:docMk/>
            <pc:sldMk cId="2050288294" sldId="257"/>
            <ac:picMk id="2" creationId="{EDAD18CA-0E64-4ACD-8810-5521C0E3F473}"/>
          </ac:picMkLst>
        </pc:picChg>
        <pc:picChg chg="add del mod">
          <ac:chgData name="Teresia Buza" userId="c6814b29722119a7" providerId="LiveId" clId="{61CC9257-7637-46DA-893C-78262B0D37A9}" dt="2018-11-24T02:20:19.318" v="30" actId="478"/>
          <ac:picMkLst>
            <pc:docMk/>
            <pc:sldMk cId="2050288294" sldId="257"/>
            <ac:picMk id="3" creationId="{7A26B55B-D51D-4ECB-97F6-3BE021F722CC}"/>
          </ac:picMkLst>
        </pc:picChg>
        <pc:picChg chg="del mod topLvl">
          <ac:chgData name="Teresia Buza" userId="c6814b29722119a7" providerId="LiveId" clId="{61CC9257-7637-46DA-893C-78262B0D37A9}" dt="2018-11-24T02:39:28.238" v="39" actId="478"/>
          <ac:picMkLst>
            <pc:docMk/>
            <pc:sldMk cId="2050288294" sldId="257"/>
            <ac:picMk id="4" creationId="{9E98E2CE-51C9-4FCD-90C6-F3CFE8E086E7}"/>
          </ac:picMkLst>
        </pc:picChg>
        <pc:picChg chg="del">
          <ac:chgData name="Teresia Buza" userId="c6814b29722119a7" providerId="LiveId" clId="{61CC9257-7637-46DA-893C-78262B0D37A9}" dt="2018-11-23T21:33:43.040" v="1" actId="478"/>
          <ac:picMkLst>
            <pc:docMk/>
            <pc:sldMk cId="2050288294" sldId="257"/>
            <ac:picMk id="5" creationId="{E6828835-680A-45A0-A270-F5B110AF1945}"/>
          </ac:picMkLst>
        </pc:picChg>
        <pc:picChg chg="add mod">
          <ac:chgData name="Teresia Buza" userId="c6814b29722119a7" providerId="LiveId" clId="{61CC9257-7637-46DA-893C-78262B0D37A9}" dt="2018-11-24T02:40:34.294" v="44" actId="1076"/>
          <ac:picMkLst>
            <pc:docMk/>
            <pc:sldMk cId="2050288294" sldId="257"/>
            <ac:picMk id="9" creationId="{45030947-021B-4E12-97CD-6955D8398FA4}"/>
          </ac:picMkLst>
        </pc:picChg>
        <pc:picChg chg="add del mod">
          <ac:chgData name="Teresia Buza" userId="c6814b29722119a7" providerId="LiveId" clId="{61CC9257-7637-46DA-893C-78262B0D37A9}" dt="2018-11-24T05:26:54.347" v="103" actId="478"/>
          <ac:picMkLst>
            <pc:docMk/>
            <pc:sldMk cId="2050288294" sldId="257"/>
            <ac:picMk id="10" creationId="{C3D76747-053F-43FE-8BEE-528AE41C5092}"/>
          </ac:picMkLst>
        </pc:picChg>
        <pc:picChg chg="add mod">
          <ac:chgData name="Teresia Buza" userId="c6814b29722119a7" providerId="LiveId" clId="{61CC9257-7637-46DA-893C-78262B0D37A9}" dt="2018-11-24T05:27:20.458" v="108" actId="1076"/>
          <ac:picMkLst>
            <pc:docMk/>
            <pc:sldMk cId="2050288294" sldId="257"/>
            <ac:picMk id="11" creationId="{E131A1D1-8133-43B1-9A39-5EB0AC765232}"/>
          </ac:picMkLst>
        </pc:picChg>
      </pc:sldChg>
      <pc:sldChg chg="add del">
        <pc:chgData name="Teresia Buza" userId="c6814b29722119a7" providerId="LiveId" clId="{61CC9257-7637-46DA-893C-78262B0D37A9}" dt="2018-11-24T05:32:31.932" v="113" actId="2696"/>
        <pc:sldMkLst>
          <pc:docMk/>
          <pc:sldMk cId="2373016481" sldId="257"/>
        </pc:sldMkLst>
      </pc:sldChg>
      <pc:sldChg chg="addSp delSp modSp add del">
        <pc:chgData name="Teresia Buza" userId="c6814b29722119a7" providerId="LiveId" clId="{61CC9257-7637-46DA-893C-78262B0D37A9}" dt="2018-11-23T23:09:16.472" v="13" actId="2696"/>
        <pc:sldMkLst>
          <pc:docMk/>
          <pc:sldMk cId="1684892748" sldId="258"/>
        </pc:sldMkLst>
        <pc:picChg chg="add del mod">
          <ac:chgData name="Teresia Buza" userId="c6814b29722119a7" providerId="LiveId" clId="{61CC9257-7637-46DA-893C-78262B0D37A9}" dt="2018-11-23T23:08:40.236" v="9" actId="478"/>
          <ac:picMkLst>
            <pc:docMk/>
            <pc:sldMk cId="1684892748" sldId="258"/>
            <ac:picMk id="2" creationId="{CD56D4F2-6817-403D-B6AB-DED9BC69860B}"/>
          </ac:picMkLst>
        </pc:picChg>
        <pc:picChg chg="add del mod">
          <ac:chgData name="Teresia Buza" userId="c6814b29722119a7" providerId="LiveId" clId="{61CC9257-7637-46DA-893C-78262B0D37A9}" dt="2018-11-23T23:09:14.218" v="12" actId="478"/>
          <ac:picMkLst>
            <pc:docMk/>
            <pc:sldMk cId="1684892748" sldId="258"/>
            <ac:picMk id="3" creationId="{910ABBB6-B448-48CC-94C7-7685C7175CF3}"/>
          </ac:picMkLst>
        </pc:picChg>
      </pc:sldChg>
      <pc:sldChg chg="addSp delSp modSp add del">
        <pc:chgData name="Teresia Buza" userId="c6814b29722119a7" providerId="LiveId" clId="{61CC9257-7637-46DA-893C-78262B0D37A9}" dt="2018-11-24T01:11:38.777" v="20" actId="2696"/>
        <pc:sldMkLst>
          <pc:docMk/>
          <pc:sldMk cId="2644747349" sldId="258"/>
        </pc:sldMkLst>
        <pc:picChg chg="add del">
          <ac:chgData name="Teresia Buza" userId="c6814b29722119a7" providerId="LiveId" clId="{61CC9257-7637-46DA-893C-78262B0D37A9}" dt="2018-11-24T01:09:02.606" v="16" actId="478"/>
          <ac:picMkLst>
            <pc:docMk/>
            <pc:sldMk cId="2644747349" sldId="258"/>
            <ac:picMk id="2" creationId="{AD12B774-08CE-41F4-B80B-E73A23BC011C}"/>
          </ac:picMkLst>
        </pc:picChg>
        <pc:picChg chg="add del mod">
          <ac:chgData name="Teresia Buza" userId="c6814b29722119a7" providerId="LiveId" clId="{61CC9257-7637-46DA-893C-78262B0D37A9}" dt="2018-11-24T01:09:17.300" v="19" actId="478"/>
          <ac:picMkLst>
            <pc:docMk/>
            <pc:sldMk cId="2644747349" sldId="258"/>
            <ac:picMk id="3" creationId="{6F9FDC59-9E43-4839-B42D-FC3E5A74E0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95781"/>
            <a:ext cx="6217920" cy="382016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763261"/>
            <a:ext cx="5486400" cy="264921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84200"/>
            <a:ext cx="157734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84200"/>
            <a:ext cx="464058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6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735583"/>
            <a:ext cx="6309360" cy="456437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343143"/>
            <a:ext cx="6309360" cy="24002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84202"/>
            <a:ext cx="63093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89861"/>
            <a:ext cx="3094672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008120"/>
            <a:ext cx="309467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89861"/>
            <a:ext cx="3109913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008120"/>
            <a:ext cx="3109913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5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79882"/>
            <a:ext cx="3703320" cy="77978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79882"/>
            <a:ext cx="3703320" cy="77978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84202"/>
            <a:ext cx="63093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921000"/>
            <a:ext cx="63093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9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1349F5-AFC7-489B-B1F2-25008D07FB4A}"/>
              </a:ext>
            </a:extLst>
          </p:cNvPr>
          <p:cNvSpPr/>
          <p:nvPr/>
        </p:nvSpPr>
        <p:spPr>
          <a:xfrm>
            <a:off x="0" y="0"/>
            <a:ext cx="379141" cy="401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FE2D5-C97D-42B7-B081-6CD0D51040FF}"/>
              </a:ext>
            </a:extLst>
          </p:cNvPr>
          <p:cNvSpPr/>
          <p:nvPr/>
        </p:nvSpPr>
        <p:spPr>
          <a:xfrm>
            <a:off x="0" y="5513905"/>
            <a:ext cx="379141" cy="401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7EF737-8A06-42E3-9F91-47F16AB0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496"/>
            <a:ext cx="7315200" cy="5120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AEB240-1074-4F03-8A02-BE11A533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5341"/>
            <a:ext cx="73152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1</cp:revision>
  <dcterms:created xsi:type="dcterms:W3CDTF">2018-11-23T21:07:29Z</dcterms:created>
  <dcterms:modified xsi:type="dcterms:W3CDTF">2018-11-24T05:32:37Z</dcterms:modified>
</cp:coreProperties>
</file>