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7D9A2-5FE0-44FF-B5C6-0FEDE031BCB9}" v="27" dt="2018-11-25T14:40:3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4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61A7D9A2-5FE0-44FF-B5C6-0FEDE031BCB9}"/>
    <pc:docChg chg="undo custSel addSld delSld modSld">
      <pc:chgData name="Teresia Buza" userId="c6814b29722119a7" providerId="LiveId" clId="{61A7D9A2-5FE0-44FF-B5C6-0FEDE031BCB9}" dt="2018-11-25T14:48:36.948" v="281" actId="1076"/>
      <pc:docMkLst>
        <pc:docMk/>
      </pc:docMkLst>
      <pc:sldChg chg="del">
        <pc:chgData name="Teresia Buza" userId="c6814b29722119a7" providerId="LiveId" clId="{61A7D9A2-5FE0-44FF-B5C6-0FEDE031BCB9}" dt="2018-11-25T14:31:19.266" v="164" actId="2696"/>
        <pc:sldMkLst>
          <pc:docMk/>
          <pc:sldMk cId="1464589851" sldId="256"/>
        </pc:sldMkLst>
      </pc:sldChg>
      <pc:sldChg chg="addSp delSp modSp add">
        <pc:chgData name="Teresia Buza" userId="c6814b29722119a7" providerId="LiveId" clId="{61A7D9A2-5FE0-44FF-B5C6-0FEDE031BCB9}" dt="2018-11-25T14:48:36.948" v="281" actId="1076"/>
        <pc:sldMkLst>
          <pc:docMk/>
          <pc:sldMk cId="3843612073" sldId="257"/>
        </pc:sldMkLst>
        <pc:spChg chg="add mod">
          <ac:chgData name="Teresia Buza" userId="c6814b29722119a7" providerId="LiveId" clId="{61A7D9A2-5FE0-44FF-B5C6-0FEDE031BCB9}" dt="2018-11-25T14:34:05.157" v="182" actId="1582"/>
          <ac:spMkLst>
            <pc:docMk/>
            <pc:sldMk cId="3843612073" sldId="257"/>
            <ac:spMk id="9" creationId="{82277E83-CD92-41B9-97C4-0A6300F57DCC}"/>
          </ac:spMkLst>
        </pc:spChg>
        <pc:spChg chg="add mod">
          <ac:chgData name="Teresia Buza" userId="c6814b29722119a7" providerId="LiveId" clId="{61A7D9A2-5FE0-44FF-B5C6-0FEDE031BCB9}" dt="2018-11-25T14:28:47.991" v="146" actId="2085"/>
          <ac:spMkLst>
            <pc:docMk/>
            <pc:sldMk cId="3843612073" sldId="257"/>
            <ac:spMk id="12" creationId="{BD32705E-1256-42C1-B9B5-4E3FF8CCBDE6}"/>
          </ac:spMkLst>
        </pc:spChg>
        <pc:spChg chg="add mod">
          <ac:chgData name="Teresia Buza" userId="c6814b29722119a7" providerId="LiveId" clId="{61A7D9A2-5FE0-44FF-B5C6-0FEDE031BCB9}" dt="2018-11-25T14:32:30.072" v="180" actId="1076"/>
          <ac:spMkLst>
            <pc:docMk/>
            <pc:sldMk cId="3843612073" sldId="257"/>
            <ac:spMk id="14" creationId="{CDD6F657-AB0D-46CD-A219-F12ABF91F527}"/>
          </ac:spMkLst>
        </pc:spChg>
        <pc:spChg chg="add mod">
          <ac:chgData name="Teresia Buza" userId="c6814b29722119a7" providerId="LiveId" clId="{61A7D9A2-5FE0-44FF-B5C6-0FEDE031BCB9}" dt="2018-11-25T14:32:20.010" v="179" actId="1035"/>
          <ac:spMkLst>
            <pc:docMk/>
            <pc:sldMk cId="3843612073" sldId="257"/>
            <ac:spMk id="15" creationId="{6B36BCFF-0A0D-4C08-BA42-C956B8B80417}"/>
          </ac:spMkLst>
        </pc:spChg>
        <pc:spChg chg="add mod">
          <ac:chgData name="Teresia Buza" userId="c6814b29722119a7" providerId="LiveId" clId="{61A7D9A2-5FE0-44FF-B5C6-0FEDE031BCB9}" dt="2018-11-25T14:32:42.168" v="181" actId="1076"/>
          <ac:spMkLst>
            <pc:docMk/>
            <pc:sldMk cId="3843612073" sldId="257"/>
            <ac:spMk id="16" creationId="{A1421294-A602-4F18-8419-1867055CB6E2}"/>
          </ac:spMkLst>
        </pc:spChg>
        <pc:spChg chg="add mod">
          <ac:chgData name="Teresia Buza" userId="c6814b29722119a7" providerId="LiveId" clId="{61A7D9A2-5FE0-44FF-B5C6-0FEDE031BCB9}" dt="2018-11-25T14:48:29.164" v="280" actId="1076"/>
          <ac:spMkLst>
            <pc:docMk/>
            <pc:sldMk cId="3843612073" sldId="257"/>
            <ac:spMk id="17" creationId="{BCEFB4BA-41BF-41C0-8FBE-AA47735A639A}"/>
          </ac:spMkLst>
        </pc:spChg>
        <pc:spChg chg="add mod">
          <ac:chgData name="Teresia Buza" userId="c6814b29722119a7" providerId="LiveId" clId="{61A7D9A2-5FE0-44FF-B5C6-0FEDE031BCB9}" dt="2018-11-25T14:40:56.746" v="254" actId="1076"/>
          <ac:spMkLst>
            <pc:docMk/>
            <pc:sldMk cId="3843612073" sldId="257"/>
            <ac:spMk id="19" creationId="{D51F7DA3-9E44-4197-9088-A60162818637}"/>
          </ac:spMkLst>
        </pc:spChg>
        <pc:spChg chg="add mod">
          <ac:chgData name="Teresia Buza" userId="c6814b29722119a7" providerId="LiveId" clId="{61A7D9A2-5FE0-44FF-B5C6-0FEDE031BCB9}" dt="2018-11-25T14:43:01.061" v="270" actId="20577"/>
          <ac:spMkLst>
            <pc:docMk/>
            <pc:sldMk cId="3843612073" sldId="257"/>
            <ac:spMk id="20" creationId="{DC619A43-D6F6-4CDA-AF43-068771E7D9B6}"/>
          </ac:spMkLst>
        </pc:spChg>
        <pc:picChg chg="add mod">
          <ac:chgData name="Teresia Buza" userId="c6814b29722119a7" providerId="LiveId" clId="{61A7D9A2-5FE0-44FF-B5C6-0FEDE031BCB9}" dt="2018-11-25T14:24:11.389" v="128" actId="1076"/>
          <ac:picMkLst>
            <pc:docMk/>
            <pc:sldMk cId="3843612073" sldId="257"/>
            <ac:picMk id="2" creationId="{B630CDEA-B43C-4C71-8E5F-00D68F0140B0}"/>
          </ac:picMkLst>
        </pc:picChg>
        <pc:picChg chg="add mod">
          <ac:chgData name="Teresia Buza" userId="c6814b29722119a7" providerId="LiveId" clId="{61A7D9A2-5FE0-44FF-B5C6-0FEDE031BCB9}" dt="2018-11-25T14:29:44.626" v="156" actId="1076"/>
          <ac:picMkLst>
            <pc:docMk/>
            <pc:sldMk cId="3843612073" sldId="257"/>
            <ac:picMk id="3" creationId="{8646177C-953A-4942-B70A-2AAAED1EF0AF}"/>
          </ac:picMkLst>
        </pc:picChg>
        <pc:picChg chg="add del">
          <ac:chgData name="Teresia Buza" userId="c6814b29722119a7" providerId="LiveId" clId="{61A7D9A2-5FE0-44FF-B5C6-0FEDE031BCB9}" dt="2018-11-25T13:54:14.997" v="8"/>
          <ac:picMkLst>
            <pc:docMk/>
            <pc:sldMk cId="3843612073" sldId="257"/>
            <ac:picMk id="4" creationId="{7C8175E7-94EF-45A7-B194-0209246F84E6}"/>
          </ac:picMkLst>
        </pc:picChg>
        <pc:picChg chg="add mod ord">
          <ac:chgData name="Teresia Buza" userId="c6814b29722119a7" providerId="LiveId" clId="{61A7D9A2-5FE0-44FF-B5C6-0FEDE031BCB9}" dt="2018-11-25T14:19:56.956" v="91" actId="166"/>
          <ac:picMkLst>
            <pc:docMk/>
            <pc:sldMk cId="3843612073" sldId="257"/>
            <ac:picMk id="5" creationId="{4A0E15FD-82DA-4FDF-93F1-1955F722F3D9}"/>
          </ac:picMkLst>
        </pc:picChg>
        <pc:picChg chg="add del mod">
          <ac:chgData name="Teresia Buza" userId="c6814b29722119a7" providerId="LiveId" clId="{61A7D9A2-5FE0-44FF-B5C6-0FEDE031BCB9}" dt="2018-11-25T14:36:15.914" v="183" actId="478"/>
          <ac:picMkLst>
            <pc:docMk/>
            <pc:sldMk cId="3843612073" sldId="257"/>
            <ac:picMk id="6" creationId="{FDC775D2-25A2-4573-B9B8-18804384800C}"/>
          </ac:picMkLst>
        </pc:picChg>
        <pc:picChg chg="add del mod">
          <ac:chgData name="Teresia Buza" userId="c6814b29722119a7" providerId="LiveId" clId="{61A7D9A2-5FE0-44FF-B5C6-0FEDE031BCB9}" dt="2018-11-25T14:16:47.637" v="82" actId="478"/>
          <ac:picMkLst>
            <pc:docMk/>
            <pc:sldMk cId="3843612073" sldId="257"/>
            <ac:picMk id="7" creationId="{A6FDA9E6-6FBC-4313-8522-14BFF9AAE1D1}"/>
          </ac:picMkLst>
        </pc:picChg>
        <pc:picChg chg="add mod ord">
          <ac:chgData name="Teresia Buza" userId="c6814b29722119a7" providerId="LiveId" clId="{61A7D9A2-5FE0-44FF-B5C6-0FEDE031BCB9}" dt="2018-11-25T14:39:31.163" v="230" actId="14100"/>
          <ac:picMkLst>
            <pc:docMk/>
            <pc:sldMk cId="3843612073" sldId="257"/>
            <ac:picMk id="8" creationId="{2391ACE8-FB4F-4AB7-B015-29BF60485925}"/>
          </ac:picMkLst>
        </pc:picChg>
        <pc:picChg chg="add del">
          <ac:chgData name="Teresia Buza" userId="c6814b29722119a7" providerId="LiveId" clId="{61A7D9A2-5FE0-44FF-B5C6-0FEDE031BCB9}" dt="2018-11-25T14:29:00.686" v="148" actId="478"/>
          <ac:picMkLst>
            <pc:docMk/>
            <pc:sldMk cId="3843612073" sldId="257"/>
            <ac:picMk id="13" creationId="{A565F2A9-2795-44B1-BA17-723431F63B9A}"/>
          </ac:picMkLst>
        </pc:picChg>
        <pc:picChg chg="add mod">
          <ac:chgData name="Teresia Buza" userId="c6814b29722119a7" providerId="LiveId" clId="{61A7D9A2-5FE0-44FF-B5C6-0FEDE031BCB9}" dt="2018-11-25T14:48:36.948" v="281" actId="1076"/>
          <ac:picMkLst>
            <pc:docMk/>
            <pc:sldMk cId="3843612073" sldId="257"/>
            <ac:picMk id="18" creationId="{D56781FB-32AB-42B0-8685-F1521D54A979}"/>
          </ac:picMkLst>
        </pc:picChg>
        <pc:cxnChg chg="add mod">
          <ac:chgData name="Teresia Buza" userId="c6814b29722119a7" providerId="LiveId" clId="{61A7D9A2-5FE0-44FF-B5C6-0FEDE031BCB9}" dt="2018-11-25T14:34:05.157" v="182" actId="1582"/>
          <ac:cxnSpMkLst>
            <pc:docMk/>
            <pc:sldMk cId="3843612073" sldId="257"/>
            <ac:cxnSpMk id="11" creationId="{F862569A-2414-45D7-B7C7-7560A2B36D8C}"/>
          </ac:cxnSpMkLst>
        </pc:cxnChg>
      </pc:sldChg>
      <pc:sldChg chg="add del">
        <pc:chgData name="Teresia Buza" userId="c6814b29722119a7" providerId="LiveId" clId="{61A7D9A2-5FE0-44FF-B5C6-0FEDE031BCB9}" dt="2018-11-25T13:59:19.507" v="56" actId="2696"/>
        <pc:sldMkLst>
          <pc:docMk/>
          <pc:sldMk cId="4145777393" sldId="258"/>
        </pc:sldMkLst>
      </pc:sldChg>
      <pc:sldChg chg="add del">
        <pc:chgData name="Teresia Buza" userId="c6814b29722119a7" providerId="LiveId" clId="{61A7D9A2-5FE0-44FF-B5C6-0FEDE031BCB9}" dt="2018-11-25T13:59:17.248" v="55" actId="2696"/>
        <pc:sldMkLst>
          <pc:docMk/>
          <pc:sldMk cId="1484300351" sldId="259"/>
        </pc:sldMkLst>
      </pc:sldChg>
      <pc:sldChg chg="add del">
        <pc:chgData name="Teresia Buza" userId="c6814b29722119a7" providerId="LiveId" clId="{61A7D9A2-5FE0-44FF-B5C6-0FEDE031BCB9}" dt="2018-11-25T13:59:16.714" v="54" actId="2696"/>
        <pc:sldMkLst>
          <pc:docMk/>
          <pc:sldMk cId="110500686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F146-62F9-4E68-ADE6-62D4C6043E2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B33C-0809-4BB4-89C0-5AEF9EFA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0CDEA-B43C-4C71-8E5F-00D68F01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11" y="345658"/>
            <a:ext cx="3581727" cy="3593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46177C-953A-4942-B70A-2AAAED1E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37" y="345659"/>
            <a:ext cx="3582490" cy="3472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1ACE8-FB4F-4AB7-B015-29BF6048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74" y="3939090"/>
            <a:ext cx="8406006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E15FD-82DA-4FDF-93F1-1955F722F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4" y="299034"/>
            <a:ext cx="1535890" cy="44694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277E83-CD92-41B9-97C4-0A6300F57DCC}"/>
              </a:ext>
            </a:extLst>
          </p:cNvPr>
          <p:cNvSpPr/>
          <p:nvPr/>
        </p:nvSpPr>
        <p:spPr>
          <a:xfrm>
            <a:off x="737585" y="709863"/>
            <a:ext cx="1535890" cy="35292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62569A-2414-45D7-B7C7-7560A2B36D8C}"/>
              </a:ext>
            </a:extLst>
          </p:cNvPr>
          <p:cNvCxnSpPr>
            <a:stCxn id="9" idx="3"/>
          </p:cNvCxnSpPr>
          <p:nvPr/>
        </p:nvCxnSpPr>
        <p:spPr>
          <a:xfrm flipH="1">
            <a:off x="2273475" y="886326"/>
            <a:ext cx="1" cy="388219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2705E-1256-42C1-B9B5-4E3FF8CCBDE6}"/>
              </a:ext>
            </a:extLst>
          </p:cNvPr>
          <p:cNvSpPr/>
          <p:nvPr/>
        </p:nvSpPr>
        <p:spPr>
          <a:xfrm>
            <a:off x="2109537" y="4768516"/>
            <a:ext cx="361252" cy="28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D6F657-AB0D-46CD-A219-F12ABF91F527}"/>
              </a:ext>
            </a:extLst>
          </p:cNvPr>
          <p:cNvSpPr/>
          <p:nvPr/>
        </p:nvSpPr>
        <p:spPr>
          <a:xfrm>
            <a:off x="3933979" y="6267"/>
            <a:ext cx="361252" cy="28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6BCFF-0A0D-4C08-BA42-C956B8B80417}"/>
              </a:ext>
            </a:extLst>
          </p:cNvPr>
          <p:cNvSpPr/>
          <p:nvPr/>
        </p:nvSpPr>
        <p:spPr>
          <a:xfrm>
            <a:off x="1324903" y="36096"/>
            <a:ext cx="361252" cy="28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21294-A602-4F18-8419-1867055CB6E2}"/>
              </a:ext>
            </a:extLst>
          </p:cNvPr>
          <p:cNvSpPr/>
          <p:nvPr/>
        </p:nvSpPr>
        <p:spPr>
          <a:xfrm>
            <a:off x="7761669" y="6267"/>
            <a:ext cx="361252" cy="28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FB4BA-41BF-41C0-8FBE-AA47735A639A}"/>
              </a:ext>
            </a:extLst>
          </p:cNvPr>
          <p:cNvSpPr/>
          <p:nvPr/>
        </p:nvSpPr>
        <p:spPr>
          <a:xfrm>
            <a:off x="8696298" y="4003314"/>
            <a:ext cx="1249035" cy="352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Phyla abundance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(scaled)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6781FB-32AB-42B0-8685-F1521D54A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393" y="4541790"/>
            <a:ext cx="414726" cy="20645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1F7DA3-9E44-4197-9088-A60162818637}"/>
              </a:ext>
            </a:extLst>
          </p:cNvPr>
          <p:cNvSpPr/>
          <p:nvPr/>
        </p:nvSpPr>
        <p:spPr>
          <a:xfrm>
            <a:off x="5410581" y="4704348"/>
            <a:ext cx="1249035" cy="352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Species richness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19A43-D6F6-4CDA-AF43-068771E7D9B6}"/>
              </a:ext>
            </a:extLst>
          </p:cNvPr>
          <p:cNvSpPr/>
          <p:nvPr/>
        </p:nvSpPr>
        <p:spPr>
          <a:xfrm>
            <a:off x="3308252" y="4704348"/>
            <a:ext cx="1503799" cy="352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Sequence depth</a:t>
            </a:r>
          </a:p>
        </p:txBody>
      </p:sp>
    </p:spTree>
    <p:extLst>
      <p:ext uri="{BB962C8B-B14F-4D97-AF65-F5344CB8AC3E}">
        <p14:creationId xmlns:p14="http://schemas.microsoft.com/office/powerpoint/2010/main" val="3843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2018-11-24T19:04:34Z</dcterms:created>
  <dcterms:modified xsi:type="dcterms:W3CDTF">2018-11-25T14:48:37Z</dcterms:modified>
</cp:coreProperties>
</file>