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3152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77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122363"/>
            <a:ext cx="6217920" cy="238760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02038"/>
            <a:ext cx="5486400" cy="1655762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16B8-05DC-4795-AEB6-751B329BB052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D7646-9D17-4B37-B1C5-5A623886B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71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16B8-05DC-4795-AEB6-751B329BB052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D7646-9D17-4B37-B1C5-5A623886B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4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65125"/>
            <a:ext cx="157734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65125"/>
            <a:ext cx="464058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16B8-05DC-4795-AEB6-751B329BB052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D7646-9D17-4B37-B1C5-5A623886B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92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16B8-05DC-4795-AEB6-751B329BB052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D7646-9D17-4B37-B1C5-5A623886B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4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709740"/>
            <a:ext cx="6309360" cy="28527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4589465"/>
            <a:ext cx="6309360" cy="1500187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16B8-05DC-4795-AEB6-751B329BB052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D7646-9D17-4B37-B1C5-5A623886B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21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25625"/>
            <a:ext cx="3108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825625"/>
            <a:ext cx="3108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16B8-05DC-4795-AEB6-751B329BB052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D7646-9D17-4B37-B1C5-5A623886B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4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65127"/>
            <a:ext cx="630936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681163"/>
            <a:ext cx="3094672" cy="823912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505075"/>
            <a:ext cx="309467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681163"/>
            <a:ext cx="3109913" cy="823912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505075"/>
            <a:ext cx="3109913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16B8-05DC-4795-AEB6-751B329BB052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D7646-9D17-4B37-B1C5-5A623886B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6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16B8-05DC-4795-AEB6-751B329BB052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D7646-9D17-4B37-B1C5-5A623886B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4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16B8-05DC-4795-AEB6-751B329BB052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D7646-9D17-4B37-B1C5-5A623886B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8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57200"/>
            <a:ext cx="2359342" cy="160020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987427"/>
            <a:ext cx="3703320" cy="4873625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057400"/>
            <a:ext cx="2359342" cy="3811588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16B8-05DC-4795-AEB6-751B329BB052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D7646-9D17-4B37-B1C5-5A623886B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8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57200"/>
            <a:ext cx="2359342" cy="160020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987427"/>
            <a:ext cx="3703320" cy="4873625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057400"/>
            <a:ext cx="2359342" cy="3811588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16B8-05DC-4795-AEB6-751B329BB052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D7646-9D17-4B37-B1C5-5A623886B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7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65127"/>
            <a:ext cx="63093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25625"/>
            <a:ext cx="6309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356352"/>
            <a:ext cx="1645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016B8-05DC-4795-AEB6-751B329BB052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6356352"/>
            <a:ext cx="2468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6356352"/>
            <a:ext cx="1645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D7646-9D17-4B37-B1C5-5A623886B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3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92804B91-44FD-4A36-9592-B47889DA8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755"/>
            <a:ext cx="7090116" cy="680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27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Teresia Buza</dc:creator>
  <cp:lastModifiedBy>Teresia Buza</cp:lastModifiedBy>
  <cp:revision>1</cp:revision>
  <dcterms:created xsi:type="dcterms:W3CDTF">2018-11-25T15:24:59Z</dcterms:created>
  <dcterms:modified xsi:type="dcterms:W3CDTF">2018-11-25T15:26:48Z</dcterms:modified>
</cp:coreProperties>
</file>