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3E2787-B897-4A0F-A70D-737966630E8E}" v="3" dt="2018-11-20T01:58:35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ia Buza" userId="c6814b29722119a7" providerId="LiveId" clId="{A63E2787-B897-4A0F-A70D-737966630E8E}"/>
    <pc:docChg chg="custSel mod addSld modSld">
      <pc:chgData name="Teresia Buza" userId="c6814b29722119a7" providerId="LiveId" clId="{A63E2787-B897-4A0F-A70D-737966630E8E}" dt="2018-11-20T01:58:35.018" v="5"/>
      <pc:docMkLst>
        <pc:docMk/>
      </pc:docMkLst>
      <pc:sldChg chg="addSp delSp modSp add mod setBg">
        <pc:chgData name="Teresia Buza" userId="c6814b29722119a7" providerId="LiveId" clId="{A63E2787-B897-4A0F-A70D-737966630E8E}" dt="2018-11-20T01:58:35.018" v="5"/>
        <pc:sldMkLst>
          <pc:docMk/>
          <pc:sldMk cId="3409267120" sldId="257"/>
        </pc:sldMkLst>
        <pc:picChg chg="add del mod">
          <ac:chgData name="Teresia Buza" userId="c6814b29722119a7" providerId="LiveId" clId="{A63E2787-B897-4A0F-A70D-737966630E8E}" dt="2018-11-20T01:58:31.172" v="4" actId="478"/>
          <ac:picMkLst>
            <pc:docMk/>
            <pc:sldMk cId="3409267120" sldId="257"/>
            <ac:picMk id="2" creationId="{822E7887-EE27-4452-8DD8-C2D7EAAE1C69}"/>
          </ac:picMkLst>
        </pc:picChg>
        <pc:picChg chg="add">
          <ac:chgData name="Teresia Buza" userId="c6814b29722119a7" providerId="LiveId" clId="{A63E2787-B897-4A0F-A70D-737966630E8E}" dt="2018-11-20T01:58:35.018" v="5"/>
          <ac:picMkLst>
            <pc:docMk/>
            <pc:sldMk cId="3409267120" sldId="257"/>
            <ac:picMk id="3" creationId="{79321ACF-38F8-4F1B-95D2-7531CE90B4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2715"/>
            <a:ext cx="77724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21766"/>
            <a:ext cx="6858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8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8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16442"/>
            <a:ext cx="1971675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16442"/>
            <a:ext cx="5800725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3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81774"/>
            <a:ext cx="78867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977536"/>
            <a:ext cx="78867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5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82208"/>
            <a:ext cx="388620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82208"/>
            <a:ext cx="388620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6443"/>
            <a:ext cx="78867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57008"/>
            <a:ext cx="386834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71065"/>
            <a:ext cx="3868340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57008"/>
            <a:ext cx="3887391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171065"/>
            <a:ext cx="3887391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2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55770"/>
            <a:ext cx="462915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55770"/>
            <a:ext cx="462915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0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6443"/>
            <a:ext cx="78867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82208"/>
            <a:ext cx="78867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508838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508838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508838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D9A7E7E8-1385-4ED8-BA3D-934E74146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" y="12130"/>
            <a:ext cx="9098272" cy="59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9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21ACF-38F8-4F1B-95D2-7531CE90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0"/>
            <a:ext cx="713232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6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Buza</dc:creator>
  <cp:lastModifiedBy>Teresia Buza</cp:lastModifiedBy>
  <cp:revision>1</cp:revision>
  <dcterms:created xsi:type="dcterms:W3CDTF">2018-11-20T01:58:16Z</dcterms:created>
  <dcterms:modified xsi:type="dcterms:W3CDTF">2018-11-20T01:58:39Z</dcterms:modified>
</cp:coreProperties>
</file>