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9248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574B5-F39E-4DCF-A7B5-6420076C0066}" v="8" dt="2018-11-20T02:07:0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A63E2787-B897-4A0F-A70D-737966630E8E}"/>
    <pc:docChg chg="custSel delSld modSld modMainMaster">
      <pc:chgData name="Teresia Buza" userId="c6814b29722119a7" providerId="LiveId" clId="{A63E2787-B897-4A0F-A70D-737966630E8E}" dt="2018-11-20T02:07:31.641" v="30" actId="14100"/>
      <pc:docMkLst>
        <pc:docMk/>
      </pc:docMkLst>
      <pc:sldChg chg="del">
        <pc:chgData name="Teresia Buza" userId="c6814b29722119a7" providerId="LiveId" clId="{A63E2787-B897-4A0F-A70D-737966630E8E}" dt="2018-11-20T02:00:26.725" v="0" actId="2696"/>
        <pc:sldMkLst>
          <pc:docMk/>
          <pc:sldMk cId="4197194737" sldId="256"/>
        </pc:sldMkLst>
      </pc:sldChg>
      <pc:sldChg chg="addSp delSp modSp">
        <pc:chgData name="Teresia Buza" userId="c6814b29722119a7" providerId="LiveId" clId="{A63E2787-B897-4A0F-A70D-737966630E8E}" dt="2018-11-20T02:07:31.641" v="30" actId="14100"/>
        <pc:sldMkLst>
          <pc:docMk/>
          <pc:sldMk cId="3409267120" sldId="257"/>
        </pc:sldMkLst>
        <pc:spChg chg="add mod">
          <ac:chgData name="Teresia Buza" userId="c6814b29722119a7" providerId="LiveId" clId="{A63E2787-B897-4A0F-A70D-737966630E8E}" dt="2018-11-20T02:06:54.515" v="25" actId="164"/>
          <ac:spMkLst>
            <pc:docMk/>
            <pc:sldMk cId="3409267120" sldId="257"/>
            <ac:spMk id="5" creationId="{AB9168FA-4E8B-4FA3-B268-D2CD8F316A39}"/>
          </ac:spMkLst>
        </pc:spChg>
        <pc:spChg chg="add mod">
          <ac:chgData name="Teresia Buza" userId="c6814b29722119a7" providerId="LiveId" clId="{A63E2787-B897-4A0F-A70D-737966630E8E}" dt="2018-11-20T02:06:54.515" v="25" actId="164"/>
          <ac:spMkLst>
            <pc:docMk/>
            <pc:sldMk cId="3409267120" sldId="257"/>
            <ac:spMk id="6" creationId="{D399A3FE-7F21-4EF8-9731-7CDEE48AB1FF}"/>
          </ac:spMkLst>
        </pc:spChg>
        <pc:spChg chg="add mod">
          <ac:chgData name="Teresia Buza" userId="c6814b29722119a7" providerId="LiveId" clId="{A63E2787-B897-4A0F-A70D-737966630E8E}" dt="2018-11-20T02:06:54.515" v="25" actId="164"/>
          <ac:spMkLst>
            <pc:docMk/>
            <pc:sldMk cId="3409267120" sldId="257"/>
            <ac:spMk id="7" creationId="{AAE6559B-AA7A-43DB-9079-8FE3EE402C7F}"/>
          </ac:spMkLst>
        </pc:spChg>
        <pc:grpChg chg="add mod">
          <ac:chgData name="Teresia Buza" userId="c6814b29722119a7" providerId="LiveId" clId="{A63E2787-B897-4A0F-A70D-737966630E8E}" dt="2018-11-20T02:07:31.641" v="30" actId="14100"/>
          <ac:grpSpMkLst>
            <pc:docMk/>
            <pc:sldMk cId="3409267120" sldId="257"/>
            <ac:grpSpMk id="8" creationId="{A4884439-95CF-4C08-B276-F0AC50EB91CD}"/>
          </ac:grpSpMkLst>
        </pc:grpChg>
        <pc:picChg chg="del">
          <ac:chgData name="Teresia Buza" userId="c6814b29722119a7" providerId="LiveId" clId="{A63E2787-B897-4A0F-A70D-737966630E8E}" dt="2018-11-20T02:01:59.111" v="1" actId="478"/>
          <ac:picMkLst>
            <pc:docMk/>
            <pc:sldMk cId="3409267120" sldId="257"/>
            <ac:picMk id="3" creationId="{79321ACF-38F8-4F1B-95D2-7531CE90B45A}"/>
          </ac:picMkLst>
        </pc:picChg>
        <pc:picChg chg="add mod">
          <ac:chgData name="Teresia Buza" userId="c6814b29722119a7" providerId="LiveId" clId="{A63E2787-B897-4A0F-A70D-737966630E8E}" dt="2018-11-20T02:06:54.515" v="25" actId="164"/>
          <ac:picMkLst>
            <pc:docMk/>
            <pc:sldMk cId="3409267120" sldId="257"/>
            <ac:picMk id="4" creationId="{BA27D249-8D23-445A-8062-4B3BD9A80278}"/>
          </ac:picMkLst>
        </pc:picChg>
      </pc:sldChg>
      <pc:sldMasterChg chg="modSp modSldLayout">
        <pc:chgData name="Teresia Buza" userId="c6814b29722119a7" providerId="LiveId" clId="{A63E2787-B897-4A0F-A70D-737966630E8E}" dt="2018-11-20T02:07:09.841" v="26"/>
        <pc:sldMasterMkLst>
          <pc:docMk/>
          <pc:sldMasterMk cId="3495930700" sldId="2147483684"/>
        </pc:sldMasterMkLst>
        <pc:spChg chg="mod">
          <ac:chgData name="Teresia Buza" userId="c6814b29722119a7" providerId="LiveId" clId="{A63E2787-B897-4A0F-A70D-737966630E8E}" dt="2018-11-20T02:07:09.841" v="26"/>
          <ac:spMkLst>
            <pc:docMk/>
            <pc:sldMasterMk cId="3495930700" sldId="2147483684"/>
            <ac:spMk id="2" creationId="{00000000-0000-0000-0000-000000000000}"/>
          </ac:spMkLst>
        </pc:spChg>
        <pc:spChg chg="mod">
          <ac:chgData name="Teresia Buza" userId="c6814b29722119a7" providerId="LiveId" clId="{A63E2787-B897-4A0F-A70D-737966630E8E}" dt="2018-11-20T02:07:09.841" v="26"/>
          <ac:spMkLst>
            <pc:docMk/>
            <pc:sldMasterMk cId="3495930700" sldId="2147483684"/>
            <ac:spMk id="3" creationId="{00000000-0000-0000-0000-000000000000}"/>
          </ac:spMkLst>
        </pc:spChg>
        <pc:spChg chg="mod">
          <ac:chgData name="Teresia Buza" userId="c6814b29722119a7" providerId="LiveId" clId="{A63E2787-B897-4A0F-A70D-737966630E8E}" dt="2018-11-20T02:07:09.841" v="26"/>
          <ac:spMkLst>
            <pc:docMk/>
            <pc:sldMasterMk cId="3495930700" sldId="2147483684"/>
            <ac:spMk id="4" creationId="{00000000-0000-0000-0000-000000000000}"/>
          </ac:spMkLst>
        </pc:spChg>
        <pc:spChg chg="mod">
          <ac:chgData name="Teresia Buza" userId="c6814b29722119a7" providerId="LiveId" clId="{A63E2787-B897-4A0F-A70D-737966630E8E}" dt="2018-11-20T02:07:09.841" v="26"/>
          <ac:spMkLst>
            <pc:docMk/>
            <pc:sldMasterMk cId="3495930700" sldId="2147483684"/>
            <ac:spMk id="5" creationId="{00000000-0000-0000-0000-000000000000}"/>
          </ac:spMkLst>
        </pc:spChg>
        <pc:spChg chg="mod">
          <ac:chgData name="Teresia Buza" userId="c6814b29722119a7" providerId="LiveId" clId="{A63E2787-B897-4A0F-A70D-737966630E8E}" dt="2018-11-20T02:07:09.841" v="26"/>
          <ac:spMkLst>
            <pc:docMk/>
            <pc:sldMasterMk cId="3495930700" sldId="2147483684"/>
            <ac:spMk id="6" creationId="{00000000-0000-0000-0000-000000000000}"/>
          </ac:spMkLst>
        </pc:spChg>
        <pc:sldLayoutChg chg="modSp">
          <pc:chgData name="Teresia Buza" userId="c6814b29722119a7" providerId="LiveId" clId="{A63E2787-B897-4A0F-A70D-737966630E8E}" dt="2018-11-20T02:07:09.841" v="26"/>
          <pc:sldLayoutMkLst>
            <pc:docMk/>
            <pc:sldMasterMk cId="3495930700" sldId="2147483684"/>
            <pc:sldLayoutMk cId="3582688246" sldId="2147483685"/>
          </pc:sldLayoutMkLst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582688246" sldId="2147483685"/>
              <ac:spMk id="2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582688246" sldId="2147483685"/>
              <ac:spMk id="3" creationId="{00000000-0000-0000-0000-000000000000}"/>
            </ac:spMkLst>
          </pc:spChg>
        </pc:sldLayoutChg>
        <pc:sldLayoutChg chg="modSp">
          <pc:chgData name="Teresia Buza" userId="c6814b29722119a7" providerId="LiveId" clId="{A63E2787-B897-4A0F-A70D-737966630E8E}" dt="2018-11-20T02:07:09.841" v="26"/>
          <pc:sldLayoutMkLst>
            <pc:docMk/>
            <pc:sldMasterMk cId="3495930700" sldId="2147483684"/>
            <pc:sldLayoutMk cId="856656200" sldId="2147483687"/>
          </pc:sldLayoutMkLst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856656200" sldId="2147483687"/>
              <ac:spMk id="2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856656200" sldId="2147483687"/>
              <ac:spMk id="3" creationId="{00000000-0000-0000-0000-000000000000}"/>
            </ac:spMkLst>
          </pc:spChg>
        </pc:sldLayoutChg>
        <pc:sldLayoutChg chg="modSp">
          <pc:chgData name="Teresia Buza" userId="c6814b29722119a7" providerId="LiveId" clId="{A63E2787-B897-4A0F-A70D-737966630E8E}" dt="2018-11-20T02:07:09.841" v="26"/>
          <pc:sldLayoutMkLst>
            <pc:docMk/>
            <pc:sldMasterMk cId="3495930700" sldId="2147483684"/>
            <pc:sldLayoutMk cId="2167780503" sldId="2147483688"/>
          </pc:sldLayoutMkLst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2167780503" sldId="2147483688"/>
              <ac:spMk id="3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2167780503" sldId="2147483688"/>
              <ac:spMk id="4" creationId="{00000000-0000-0000-0000-000000000000}"/>
            </ac:spMkLst>
          </pc:spChg>
        </pc:sldLayoutChg>
        <pc:sldLayoutChg chg="modSp">
          <pc:chgData name="Teresia Buza" userId="c6814b29722119a7" providerId="LiveId" clId="{A63E2787-B897-4A0F-A70D-737966630E8E}" dt="2018-11-20T02:07:09.841" v="26"/>
          <pc:sldLayoutMkLst>
            <pc:docMk/>
            <pc:sldMasterMk cId="3495930700" sldId="2147483684"/>
            <pc:sldLayoutMk cId="892388692" sldId="2147483689"/>
          </pc:sldLayoutMkLst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892388692" sldId="2147483689"/>
              <ac:spMk id="2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892388692" sldId="2147483689"/>
              <ac:spMk id="3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892388692" sldId="2147483689"/>
              <ac:spMk id="4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892388692" sldId="2147483689"/>
              <ac:spMk id="5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892388692" sldId="2147483689"/>
              <ac:spMk id="6" creationId="{00000000-0000-0000-0000-000000000000}"/>
            </ac:spMkLst>
          </pc:spChg>
        </pc:sldLayoutChg>
        <pc:sldLayoutChg chg="modSp">
          <pc:chgData name="Teresia Buza" userId="c6814b29722119a7" providerId="LiveId" clId="{A63E2787-B897-4A0F-A70D-737966630E8E}" dt="2018-11-20T02:07:09.841" v="26"/>
          <pc:sldLayoutMkLst>
            <pc:docMk/>
            <pc:sldMasterMk cId="3495930700" sldId="2147483684"/>
            <pc:sldLayoutMk cId="3992457998" sldId="2147483692"/>
          </pc:sldLayoutMkLst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992457998" sldId="2147483692"/>
              <ac:spMk id="2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992457998" sldId="2147483692"/>
              <ac:spMk id="3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992457998" sldId="2147483692"/>
              <ac:spMk id="4" creationId="{00000000-0000-0000-0000-000000000000}"/>
            </ac:spMkLst>
          </pc:spChg>
        </pc:sldLayoutChg>
        <pc:sldLayoutChg chg="modSp">
          <pc:chgData name="Teresia Buza" userId="c6814b29722119a7" providerId="LiveId" clId="{A63E2787-B897-4A0F-A70D-737966630E8E}" dt="2018-11-20T02:07:09.841" v="26"/>
          <pc:sldLayoutMkLst>
            <pc:docMk/>
            <pc:sldMasterMk cId="3495930700" sldId="2147483684"/>
            <pc:sldLayoutMk cId="3213301534" sldId="2147483693"/>
          </pc:sldLayoutMkLst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213301534" sldId="2147483693"/>
              <ac:spMk id="2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213301534" sldId="2147483693"/>
              <ac:spMk id="3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3213301534" sldId="2147483693"/>
              <ac:spMk id="4" creationId="{00000000-0000-0000-0000-000000000000}"/>
            </ac:spMkLst>
          </pc:spChg>
        </pc:sldLayoutChg>
        <pc:sldLayoutChg chg="modSp">
          <pc:chgData name="Teresia Buza" userId="c6814b29722119a7" providerId="LiveId" clId="{A63E2787-B897-4A0F-A70D-737966630E8E}" dt="2018-11-20T02:07:09.841" v="26"/>
          <pc:sldLayoutMkLst>
            <pc:docMk/>
            <pc:sldMasterMk cId="3495930700" sldId="2147483684"/>
            <pc:sldLayoutMk cId="4157831913" sldId="2147483695"/>
          </pc:sldLayoutMkLst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4157831913" sldId="2147483695"/>
              <ac:spMk id="2" creationId="{00000000-0000-0000-0000-000000000000}"/>
            </ac:spMkLst>
          </pc:spChg>
          <pc:spChg chg="mod">
            <ac:chgData name="Teresia Buza" userId="c6814b29722119a7" providerId="LiveId" clId="{A63E2787-B897-4A0F-A70D-737966630E8E}" dt="2018-11-20T02:07:09.841" v="26"/>
            <ac:spMkLst>
              <pc:docMk/>
              <pc:sldMasterMk cId="3495930700" sldId="2147483684"/>
              <pc:sldLayoutMk cId="4157831913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972715"/>
            <a:ext cx="673608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21766"/>
            <a:ext cx="59436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71185" y="316442"/>
            <a:ext cx="170878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830" y="316442"/>
            <a:ext cx="5027295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2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03" y="1481774"/>
            <a:ext cx="683514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03" y="3977536"/>
            <a:ext cx="683514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830" y="1582208"/>
            <a:ext cx="336804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1930" y="1582208"/>
            <a:ext cx="336804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2" y="316443"/>
            <a:ext cx="683514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863" y="1457008"/>
            <a:ext cx="3352561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863" y="2171065"/>
            <a:ext cx="3352561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931" y="1457008"/>
            <a:ext cx="336907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1931" y="2171065"/>
            <a:ext cx="336907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2" y="396240"/>
            <a:ext cx="255595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072" y="855770"/>
            <a:ext cx="401193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862" y="1783080"/>
            <a:ext cx="255595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2" y="396240"/>
            <a:ext cx="255595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9072" y="855770"/>
            <a:ext cx="401193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862" y="1783080"/>
            <a:ext cx="255595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830" y="316443"/>
            <a:ext cx="683514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30" y="1582208"/>
            <a:ext cx="683514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830" y="5508838"/>
            <a:ext cx="17830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2FFF-E42E-4A2D-A946-22EF4BB50B0C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5090" y="5508838"/>
            <a:ext cx="26746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6890" y="5508838"/>
            <a:ext cx="17830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F7F4-A935-4746-88DE-AE08E0B4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884439-95CF-4C08-B276-F0AC50EB91CD}"/>
              </a:ext>
            </a:extLst>
          </p:cNvPr>
          <p:cNvGrpSpPr/>
          <p:nvPr/>
        </p:nvGrpSpPr>
        <p:grpSpPr>
          <a:xfrm>
            <a:off x="0" y="0"/>
            <a:ext cx="7924800" cy="5943600"/>
            <a:chOff x="1005840" y="0"/>
            <a:chExt cx="7132320" cy="594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27D249-8D23-445A-8062-4B3BD9A80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840" y="0"/>
              <a:ext cx="7132320" cy="5943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9168FA-4E8B-4FA3-B268-D2CD8F316A39}"/>
                </a:ext>
              </a:extLst>
            </p:cNvPr>
            <p:cNvSpPr/>
            <p:nvPr/>
          </p:nvSpPr>
          <p:spPr>
            <a:xfrm>
              <a:off x="1524000" y="256032"/>
              <a:ext cx="353568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9248" tIns="39624" rIns="79248" bIns="396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87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99A3FE-7F21-4EF8-9731-7CDEE48AB1FF}"/>
                </a:ext>
              </a:extLst>
            </p:cNvPr>
            <p:cNvSpPr/>
            <p:nvPr/>
          </p:nvSpPr>
          <p:spPr>
            <a:xfrm>
              <a:off x="1524000" y="4130040"/>
              <a:ext cx="353568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9248" tIns="39624" rIns="79248" bIns="396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87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E6559B-AA7A-43DB-9079-8FE3EE402C7F}"/>
                </a:ext>
              </a:extLst>
            </p:cNvPr>
            <p:cNvSpPr/>
            <p:nvPr/>
          </p:nvSpPr>
          <p:spPr>
            <a:xfrm>
              <a:off x="1524000" y="2279904"/>
              <a:ext cx="353568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9248" tIns="39624" rIns="79248" bIns="3962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87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2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2018-11-20T01:58:16Z</dcterms:created>
  <dcterms:modified xsi:type="dcterms:W3CDTF">2018-11-20T02:07:34Z</dcterms:modified>
</cp:coreProperties>
</file>