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8B23-6557-445A-B0BF-8CA62EB60EA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DE31-5A62-4696-B1C3-21BF3878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8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8B23-6557-445A-B0BF-8CA62EB60EA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DE31-5A62-4696-B1C3-21BF3878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0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8B23-6557-445A-B0BF-8CA62EB60EA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DE31-5A62-4696-B1C3-21BF3878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8B23-6557-445A-B0BF-8CA62EB60EA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DE31-5A62-4696-B1C3-21BF3878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8B23-6557-445A-B0BF-8CA62EB60EA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DE31-5A62-4696-B1C3-21BF3878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1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8B23-6557-445A-B0BF-8CA62EB60EA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DE31-5A62-4696-B1C3-21BF3878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6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8B23-6557-445A-B0BF-8CA62EB60EA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DE31-5A62-4696-B1C3-21BF3878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8B23-6557-445A-B0BF-8CA62EB60EA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DE31-5A62-4696-B1C3-21BF3878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8B23-6557-445A-B0BF-8CA62EB60EA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DE31-5A62-4696-B1C3-21BF3878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6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8B23-6557-445A-B0BF-8CA62EB60EA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DE31-5A62-4696-B1C3-21BF3878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8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8B23-6557-445A-B0BF-8CA62EB60EA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DE31-5A62-4696-B1C3-21BF3878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C8B23-6557-445A-B0BF-8CA62EB60EA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DE31-5A62-4696-B1C3-21BF3878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9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4BB497-CC50-4928-BA9E-FCE9C3DA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543"/>
            <a:ext cx="9144000" cy="611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3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Teresia Buza</dc:creator>
  <cp:lastModifiedBy>Teresia Buza</cp:lastModifiedBy>
  <cp:revision>1</cp:revision>
  <dcterms:created xsi:type="dcterms:W3CDTF">2018-11-20T04:50:05Z</dcterms:created>
  <dcterms:modified xsi:type="dcterms:W3CDTF">2018-11-20T04:54:06Z</dcterms:modified>
</cp:coreProperties>
</file>