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CA24B-705F-4EFE-9047-B76CFF6CC48D}" v="8" dt="2018-11-20T17:57:4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056" y="-1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AD6CA24B-705F-4EFE-9047-B76CFF6CC48D}"/>
    <pc:docChg chg="undo modSld">
      <pc:chgData name="Teresia Buza" userId="c6814b29722119a7" providerId="LiveId" clId="{AD6CA24B-705F-4EFE-9047-B76CFF6CC48D}" dt="2018-11-20T17:58:39.703" v="19" actId="20577"/>
      <pc:docMkLst>
        <pc:docMk/>
      </pc:docMkLst>
      <pc:sldChg chg="addSp modSp">
        <pc:chgData name="Teresia Buza" userId="c6814b29722119a7" providerId="LiveId" clId="{AD6CA24B-705F-4EFE-9047-B76CFF6CC48D}" dt="2018-11-20T17:58:39.703" v="19" actId="20577"/>
        <pc:sldMkLst>
          <pc:docMk/>
          <pc:sldMk cId="682099862" sldId="257"/>
        </pc:sldMkLst>
        <pc:spChg chg="add mod">
          <ac:chgData name="Teresia Buza" userId="c6814b29722119a7" providerId="LiveId" clId="{AD6CA24B-705F-4EFE-9047-B76CFF6CC48D}" dt="2018-11-20T17:57:00.039" v="6" actId="2085"/>
          <ac:spMkLst>
            <pc:docMk/>
            <pc:sldMk cId="682099862" sldId="257"/>
            <ac:spMk id="2" creationId="{788CFCF3-5C40-4C9E-9AF0-5D3B86BA531E}"/>
          </ac:spMkLst>
        </pc:spChg>
        <pc:spChg chg="add mod">
          <ac:chgData name="Teresia Buza" userId="c6814b29722119a7" providerId="LiveId" clId="{AD6CA24B-705F-4EFE-9047-B76CFF6CC48D}" dt="2018-11-20T17:58:39.703" v="19" actId="20577"/>
          <ac:spMkLst>
            <pc:docMk/>
            <pc:sldMk cId="682099862" sldId="257"/>
            <ac:spMk id="4" creationId="{13CBF2B2-707E-44E7-B557-7E9E1CAF7264}"/>
          </ac:spMkLst>
        </pc:spChg>
        <pc:spChg chg="add mod">
          <ac:chgData name="Teresia Buza" userId="c6814b29722119a7" providerId="LiveId" clId="{AD6CA24B-705F-4EFE-9047-B76CFF6CC48D}" dt="2018-11-20T17:58:23.043" v="17" actId="20577"/>
          <ac:spMkLst>
            <pc:docMk/>
            <pc:sldMk cId="682099862" sldId="257"/>
            <ac:spMk id="5" creationId="{3E386221-BE18-410F-B9A4-66A46E580C86}"/>
          </ac:spMkLst>
        </pc:spChg>
        <pc:spChg chg="add mod">
          <ac:chgData name="Teresia Buza" userId="c6814b29722119a7" providerId="LiveId" clId="{AD6CA24B-705F-4EFE-9047-B76CFF6CC48D}" dt="2018-11-20T17:57:58.648" v="15" actId="20577"/>
          <ac:spMkLst>
            <pc:docMk/>
            <pc:sldMk cId="682099862" sldId="257"/>
            <ac:spMk id="6" creationId="{62233485-BC93-4459-8E12-7E6F0178897B}"/>
          </ac:spMkLst>
        </pc:spChg>
        <pc:picChg chg="mod">
          <ac:chgData name="Teresia Buza" userId="c6814b29722119a7" providerId="LiveId" clId="{AD6CA24B-705F-4EFE-9047-B76CFF6CC48D}" dt="2018-11-20T17:57:37.768" v="11" actId="1076"/>
          <ac:picMkLst>
            <pc:docMk/>
            <pc:sldMk cId="682099862" sldId="257"/>
            <ac:picMk id="3" creationId="{16D29500-B626-4293-AA49-6851748511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4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65CF-FE69-4BCE-BF2F-28F318EDF22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0D25-1F34-4DFC-80F2-E565FF57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29500-B626-4293-AA49-68517485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8CFCF3-5C40-4C9E-9AF0-5D3B86BA531E}"/>
              </a:ext>
            </a:extLst>
          </p:cNvPr>
          <p:cNvSpPr/>
          <p:nvPr/>
        </p:nvSpPr>
        <p:spPr>
          <a:xfrm>
            <a:off x="242596" y="335902"/>
            <a:ext cx="335902" cy="3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BF2B2-707E-44E7-B557-7E9E1CAF7264}"/>
              </a:ext>
            </a:extLst>
          </p:cNvPr>
          <p:cNvSpPr/>
          <p:nvPr/>
        </p:nvSpPr>
        <p:spPr>
          <a:xfrm>
            <a:off x="242596" y="6724915"/>
            <a:ext cx="335902" cy="3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86221-BE18-410F-B9A4-66A46E580C86}"/>
              </a:ext>
            </a:extLst>
          </p:cNvPr>
          <p:cNvSpPr/>
          <p:nvPr/>
        </p:nvSpPr>
        <p:spPr>
          <a:xfrm>
            <a:off x="242596" y="4477466"/>
            <a:ext cx="335902" cy="3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33485-BC93-4459-8E12-7E6F0178897B}"/>
              </a:ext>
            </a:extLst>
          </p:cNvPr>
          <p:cNvSpPr/>
          <p:nvPr/>
        </p:nvSpPr>
        <p:spPr>
          <a:xfrm>
            <a:off x="242596" y="2230017"/>
            <a:ext cx="335902" cy="3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209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7</cp:revision>
  <dcterms:created xsi:type="dcterms:W3CDTF">2018-11-20T14:05:42Z</dcterms:created>
  <dcterms:modified xsi:type="dcterms:W3CDTF">2018-11-20T17:58:45Z</dcterms:modified>
</cp:coreProperties>
</file>