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20D04-F208-41AE-8056-5719207E0B6F}" v="1" dt="2018-11-24T15:21:30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ia Buza" userId="c6814b29722119a7" providerId="LiveId" clId="{93120D04-F208-41AE-8056-5719207E0B6F}"/>
    <pc:docChg chg="undo redo modSld">
      <pc:chgData name="Teresia Buza" userId="c6814b29722119a7" providerId="LiveId" clId="{93120D04-F208-41AE-8056-5719207E0B6F}" dt="2018-11-24T15:21:36.670" v="10" actId="1038"/>
      <pc:docMkLst>
        <pc:docMk/>
      </pc:docMkLst>
      <pc:sldChg chg="addSp modSp">
        <pc:chgData name="Teresia Buza" userId="c6814b29722119a7" providerId="LiveId" clId="{93120D04-F208-41AE-8056-5719207E0B6F}" dt="2018-11-24T15:21:36.670" v="10" actId="1038"/>
        <pc:sldMkLst>
          <pc:docMk/>
          <pc:sldMk cId="3325240336" sldId="256"/>
        </pc:sldMkLst>
        <pc:spChg chg="mod">
          <ac:chgData name="Teresia Buza" userId="c6814b29722119a7" providerId="LiveId" clId="{93120D04-F208-41AE-8056-5719207E0B6F}" dt="2018-11-24T15:21:30.617" v="4" actId="164"/>
          <ac:spMkLst>
            <pc:docMk/>
            <pc:sldMk cId="3325240336" sldId="256"/>
            <ac:spMk id="10" creationId="{4A523408-AEB1-4498-A6CD-B5D8D49EEFF7}"/>
          </ac:spMkLst>
        </pc:spChg>
        <pc:spChg chg="mod">
          <ac:chgData name="Teresia Buza" userId="c6814b29722119a7" providerId="LiveId" clId="{93120D04-F208-41AE-8056-5719207E0B6F}" dt="2018-11-24T15:21:30.617" v="4" actId="164"/>
          <ac:spMkLst>
            <pc:docMk/>
            <pc:sldMk cId="3325240336" sldId="256"/>
            <ac:spMk id="11" creationId="{46B928DB-1A90-46A3-BD38-87CC89FDB2F2}"/>
          </ac:spMkLst>
        </pc:spChg>
        <pc:spChg chg="mod">
          <ac:chgData name="Teresia Buza" userId="c6814b29722119a7" providerId="LiveId" clId="{93120D04-F208-41AE-8056-5719207E0B6F}" dt="2018-11-24T15:21:30.617" v="4" actId="164"/>
          <ac:spMkLst>
            <pc:docMk/>
            <pc:sldMk cId="3325240336" sldId="256"/>
            <ac:spMk id="12" creationId="{FBB3873A-4B6F-4760-A149-64D53613F12A}"/>
          </ac:spMkLst>
        </pc:spChg>
        <pc:spChg chg="mod">
          <ac:chgData name="Teresia Buza" userId="c6814b29722119a7" providerId="LiveId" clId="{93120D04-F208-41AE-8056-5719207E0B6F}" dt="2018-11-24T15:21:30.617" v="4" actId="164"/>
          <ac:spMkLst>
            <pc:docMk/>
            <pc:sldMk cId="3325240336" sldId="256"/>
            <ac:spMk id="13" creationId="{E14416C6-74DE-4730-B668-588F6F8F9A9F}"/>
          </ac:spMkLst>
        </pc:spChg>
        <pc:spChg chg="mod">
          <ac:chgData name="Teresia Buza" userId="c6814b29722119a7" providerId="LiveId" clId="{93120D04-F208-41AE-8056-5719207E0B6F}" dt="2018-11-24T15:21:30.617" v="4" actId="164"/>
          <ac:spMkLst>
            <pc:docMk/>
            <pc:sldMk cId="3325240336" sldId="256"/>
            <ac:spMk id="14" creationId="{21C493DD-0065-488C-8DDE-10E71BC93871}"/>
          </ac:spMkLst>
        </pc:spChg>
        <pc:spChg chg="mod">
          <ac:chgData name="Teresia Buza" userId="c6814b29722119a7" providerId="LiveId" clId="{93120D04-F208-41AE-8056-5719207E0B6F}" dt="2018-11-24T15:21:30.617" v="4" actId="164"/>
          <ac:spMkLst>
            <pc:docMk/>
            <pc:sldMk cId="3325240336" sldId="256"/>
            <ac:spMk id="15" creationId="{102F51CD-0EEF-4F83-9DCE-C25E95B22226}"/>
          </ac:spMkLst>
        </pc:spChg>
        <pc:grpChg chg="add mod">
          <ac:chgData name="Teresia Buza" userId="c6814b29722119a7" providerId="LiveId" clId="{93120D04-F208-41AE-8056-5719207E0B6F}" dt="2018-11-24T15:21:36.670" v="10" actId="1038"/>
          <ac:grpSpMkLst>
            <pc:docMk/>
            <pc:sldMk cId="3325240336" sldId="256"/>
            <ac:grpSpMk id="16" creationId="{800BF7F5-D880-4AAD-8907-468F6A8F62D5}"/>
          </ac:grpSpMkLst>
        </pc:grpChg>
        <pc:picChg chg="mod">
          <ac:chgData name="Teresia Buza" userId="c6814b29722119a7" providerId="LiveId" clId="{93120D04-F208-41AE-8056-5719207E0B6F}" dt="2018-11-24T15:21:30.617" v="4" actId="164"/>
          <ac:picMkLst>
            <pc:docMk/>
            <pc:sldMk cId="3325240336" sldId="256"/>
            <ac:picMk id="4" creationId="{D11B9FE2-B62B-40CC-98FD-414473890DFB}"/>
          </ac:picMkLst>
        </pc:picChg>
        <pc:picChg chg="mod">
          <ac:chgData name="Teresia Buza" userId="c6814b29722119a7" providerId="LiveId" clId="{93120D04-F208-41AE-8056-5719207E0B6F}" dt="2018-11-24T15:21:30.617" v="4" actId="164"/>
          <ac:picMkLst>
            <pc:docMk/>
            <pc:sldMk cId="3325240336" sldId="256"/>
            <ac:picMk id="5" creationId="{E4B49F4B-06E4-4198-AFD2-0020267ABAD8}"/>
          </ac:picMkLst>
        </pc:picChg>
        <pc:picChg chg="mod">
          <ac:chgData name="Teresia Buza" userId="c6814b29722119a7" providerId="LiveId" clId="{93120D04-F208-41AE-8056-5719207E0B6F}" dt="2018-11-24T15:21:30.617" v="4" actId="164"/>
          <ac:picMkLst>
            <pc:docMk/>
            <pc:sldMk cId="3325240336" sldId="256"/>
            <ac:picMk id="6" creationId="{DA0D9226-46AE-48D7-8F91-9CD386BBC5EE}"/>
          </ac:picMkLst>
        </pc:picChg>
        <pc:picChg chg="mod">
          <ac:chgData name="Teresia Buza" userId="c6814b29722119a7" providerId="LiveId" clId="{93120D04-F208-41AE-8056-5719207E0B6F}" dt="2018-11-24T15:21:30.617" v="4" actId="164"/>
          <ac:picMkLst>
            <pc:docMk/>
            <pc:sldMk cId="3325240336" sldId="256"/>
            <ac:picMk id="7" creationId="{98EBC347-F0D7-434C-8AF2-FB10786ED0DA}"/>
          </ac:picMkLst>
        </pc:picChg>
        <pc:picChg chg="mod">
          <ac:chgData name="Teresia Buza" userId="c6814b29722119a7" providerId="LiveId" clId="{93120D04-F208-41AE-8056-5719207E0B6F}" dt="2018-11-24T15:21:30.617" v="4" actId="164"/>
          <ac:picMkLst>
            <pc:docMk/>
            <pc:sldMk cId="3325240336" sldId="256"/>
            <ac:picMk id="8" creationId="{E1D6D91C-CF12-421B-957D-082F8BAE9CA5}"/>
          </ac:picMkLst>
        </pc:picChg>
        <pc:picChg chg="mod">
          <ac:chgData name="Teresia Buza" userId="c6814b29722119a7" providerId="LiveId" clId="{93120D04-F208-41AE-8056-5719207E0B6F}" dt="2018-11-24T15:21:30.617" v="4" actId="164"/>
          <ac:picMkLst>
            <pc:docMk/>
            <pc:sldMk cId="3325240336" sldId="256"/>
            <ac:picMk id="9" creationId="{0FE771DD-EFD3-4BA6-9D8D-189D0CDB35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57D-CD0E-446C-BD27-D23DD84C9D1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7577-ECDF-4E34-9DC5-73F30BF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57D-CD0E-446C-BD27-D23DD84C9D1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7577-ECDF-4E34-9DC5-73F30BF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57D-CD0E-446C-BD27-D23DD84C9D1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7577-ECDF-4E34-9DC5-73F30BF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57D-CD0E-446C-BD27-D23DD84C9D1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7577-ECDF-4E34-9DC5-73F30BF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57D-CD0E-446C-BD27-D23DD84C9D1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7577-ECDF-4E34-9DC5-73F30BF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0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57D-CD0E-446C-BD27-D23DD84C9D1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7577-ECDF-4E34-9DC5-73F30BF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57D-CD0E-446C-BD27-D23DD84C9D1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7577-ECDF-4E34-9DC5-73F30BF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57D-CD0E-446C-BD27-D23DD84C9D1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7577-ECDF-4E34-9DC5-73F30BF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57D-CD0E-446C-BD27-D23DD84C9D1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7577-ECDF-4E34-9DC5-73F30BF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2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57D-CD0E-446C-BD27-D23DD84C9D1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7577-ECDF-4E34-9DC5-73F30BF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5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57D-CD0E-446C-BD27-D23DD84C9D1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7577-ECDF-4E34-9DC5-73F30BF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657D-CD0E-446C-BD27-D23DD84C9D1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7577-ECDF-4E34-9DC5-73F30BF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BF7F5-D880-4AAD-8907-468F6A8F62D5}"/>
              </a:ext>
            </a:extLst>
          </p:cNvPr>
          <p:cNvGrpSpPr/>
          <p:nvPr/>
        </p:nvGrpSpPr>
        <p:grpSpPr>
          <a:xfrm>
            <a:off x="84409" y="165170"/>
            <a:ext cx="8936170" cy="6626232"/>
            <a:chOff x="1" y="165170"/>
            <a:chExt cx="8936170" cy="66262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1B9FE2-B62B-40CC-98FD-414473890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569735"/>
              <a:ext cx="2678906" cy="27789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B49F4B-06E4-4198-AFD2-0020267AB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1878" y="626885"/>
              <a:ext cx="2650331" cy="272176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0D9226-46AE-48D7-8F91-9CD386BB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8696" y="569735"/>
              <a:ext cx="2657475" cy="272176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EBC347-F0D7-434C-8AF2-FB10786ED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13" y="4073379"/>
              <a:ext cx="2636044" cy="27003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D6D91C-CF12-421B-957D-082F8BAE9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6008" y="4076777"/>
              <a:ext cx="2636044" cy="27146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FE771DD-EFD3-4BA6-9D8D-189D0CDB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07271" y="4073379"/>
              <a:ext cx="2628900" cy="26860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523408-AEB1-4498-A6CD-B5D8D49EEFF7}"/>
                </a:ext>
              </a:extLst>
            </p:cNvPr>
            <p:cNvSpPr/>
            <p:nvPr/>
          </p:nvSpPr>
          <p:spPr>
            <a:xfrm>
              <a:off x="576774" y="165170"/>
              <a:ext cx="1336431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Lineages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B928DB-1A90-46A3-BD38-87CC89FDB2F2}"/>
                </a:ext>
              </a:extLst>
            </p:cNvPr>
            <p:cNvSpPr/>
            <p:nvPr/>
          </p:nvSpPr>
          <p:spPr>
            <a:xfrm>
              <a:off x="6939217" y="168809"/>
              <a:ext cx="1336431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Class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B3873A-4B6F-4760-A149-64D53613F12A}"/>
                </a:ext>
              </a:extLst>
            </p:cNvPr>
            <p:cNvSpPr/>
            <p:nvPr/>
          </p:nvSpPr>
          <p:spPr>
            <a:xfrm>
              <a:off x="3794759" y="189905"/>
              <a:ext cx="1336431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Phylum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4416C6-74DE-4730-B668-588F6F8F9A9F}"/>
                </a:ext>
              </a:extLst>
            </p:cNvPr>
            <p:cNvSpPr/>
            <p:nvPr/>
          </p:nvSpPr>
          <p:spPr>
            <a:xfrm>
              <a:off x="6857997" y="3721685"/>
              <a:ext cx="1336431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Genus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C493DD-0065-488C-8DDE-10E71BC93871}"/>
                </a:ext>
              </a:extLst>
            </p:cNvPr>
            <p:cNvSpPr/>
            <p:nvPr/>
          </p:nvSpPr>
          <p:spPr>
            <a:xfrm>
              <a:off x="3808827" y="3721685"/>
              <a:ext cx="1336431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Family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2F51CD-0EEF-4F83-9DCE-C25E95B22226}"/>
                </a:ext>
              </a:extLst>
            </p:cNvPr>
            <p:cNvSpPr/>
            <p:nvPr/>
          </p:nvSpPr>
          <p:spPr>
            <a:xfrm>
              <a:off x="576775" y="3725083"/>
              <a:ext cx="1336431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24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Buza</dc:creator>
  <cp:lastModifiedBy>Teresia Buza</cp:lastModifiedBy>
  <cp:revision>4</cp:revision>
  <dcterms:created xsi:type="dcterms:W3CDTF">2018-11-24T14:50:10Z</dcterms:created>
  <dcterms:modified xsi:type="dcterms:W3CDTF">2018-11-24T15:21:39Z</dcterms:modified>
</cp:coreProperties>
</file>