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8229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10122-3AB5-46D6-8BE6-2CAEBE98C522}" v="16" dt="2018-11-24T06:24:4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101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ia Buza" userId="c6814b29722119a7" providerId="LiveId" clId="{61CC9257-7637-46DA-893C-78262B0D37A9}"/>
    <pc:docChg chg="custSel addSld delSld modSld">
      <pc:chgData name="Teresia Buza" userId="c6814b29722119a7" providerId="LiveId" clId="{61CC9257-7637-46DA-893C-78262B0D37A9}" dt="2018-11-24T06:25:29.608" v="68" actId="1076"/>
      <pc:docMkLst>
        <pc:docMk/>
      </pc:docMkLst>
      <pc:sldChg chg="del">
        <pc:chgData name="Teresia Buza" userId="c6814b29722119a7" providerId="LiveId" clId="{61CC9257-7637-46DA-893C-78262B0D37A9}" dt="2018-11-24T05:49:41.465" v="1" actId="2696"/>
        <pc:sldMkLst>
          <pc:docMk/>
          <pc:sldMk cId="3221387050" sldId="258"/>
        </pc:sldMkLst>
      </pc:sldChg>
      <pc:sldChg chg="addSp delSp modSp add">
        <pc:chgData name="Teresia Buza" userId="c6814b29722119a7" providerId="LiveId" clId="{61CC9257-7637-46DA-893C-78262B0D37A9}" dt="2018-11-24T06:25:29.608" v="68" actId="1076"/>
        <pc:sldMkLst>
          <pc:docMk/>
          <pc:sldMk cId="1094202795" sldId="259"/>
        </pc:sldMkLst>
        <pc:picChg chg="add del mod">
          <ac:chgData name="Teresia Buza" userId="c6814b29722119a7" providerId="LiveId" clId="{61CC9257-7637-46DA-893C-78262B0D37A9}" dt="2018-11-24T06:01:19.850" v="12" actId="478"/>
          <ac:picMkLst>
            <pc:docMk/>
            <pc:sldMk cId="1094202795" sldId="259"/>
            <ac:picMk id="3" creationId="{5F8E8681-2FB9-46D6-96C4-39C3D9E1D37E}"/>
          </ac:picMkLst>
        </pc:picChg>
        <pc:picChg chg="add del mod">
          <ac:chgData name="Teresia Buza" userId="c6814b29722119a7" providerId="LiveId" clId="{61CC9257-7637-46DA-893C-78262B0D37A9}" dt="2018-11-24T06:03:36.054" v="19" actId="478"/>
          <ac:picMkLst>
            <pc:docMk/>
            <pc:sldMk cId="1094202795" sldId="259"/>
            <ac:picMk id="4" creationId="{C503B846-FB97-4D78-A309-92861B08F866}"/>
          </ac:picMkLst>
        </pc:picChg>
        <pc:picChg chg="add del mod">
          <ac:chgData name="Teresia Buza" userId="c6814b29722119a7" providerId="LiveId" clId="{61CC9257-7637-46DA-893C-78262B0D37A9}" dt="2018-11-24T06:17:32.902" v="32" actId="478"/>
          <ac:picMkLst>
            <pc:docMk/>
            <pc:sldMk cId="1094202795" sldId="259"/>
            <ac:picMk id="5" creationId="{041274CF-5BEA-4AA3-8273-DFC704BF4AEE}"/>
          </ac:picMkLst>
        </pc:picChg>
        <pc:picChg chg="add mod">
          <ac:chgData name="Teresia Buza" userId="c6814b29722119a7" providerId="LiveId" clId="{61CC9257-7637-46DA-893C-78262B0D37A9}" dt="2018-11-24T06:19:05.357" v="57" actId="1076"/>
          <ac:picMkLst>
            <pc:docMk/>
            <pc:sldMk cId="1094202795" sldId="259"/>
            <ac:picMk id="6" creationId="{43E177B2-4555-4BFF-A165-1620128E09D1}"/>
          </ac:picMkLst>
        </pc:picChg>
        <pc:picChg chg="add del mod">
          <ac:chgData name="Teresia Buza" userId="c6814b29722119a7" providerId="LiveId" clId="{61CC9257-7637-46DA-893C-78262B0D37A9}" dt="2018-11-24T06:21:07.803" v="59" actId="478"/>
          <ac:picMkLst>
            <pc:docMk/>
            <pc:sldMk cId="1094202795" sldId="259"/>
            <ac:picMk id="7" creationId="{44445D0F-69AC-432A-93B0-32A301EA5022}"/>
          </ac:picMkLst>
        </pc:picChg>
        <pc:picChg chg="add del mod">
          <ac:chgData name="Teresia Buza" userId="c6814b29722119a7" providerId="LiveId" clId="{61CC9257-7637-46DA-893C-78262B0D37A9}" dt="2018-11-24T06:24:46.898" v="63" actId="478"/>
          <ac:picMkLst>
            <pc:docMk/>
            <pc:sldMk cId="1094202795" sldId="259"/>
            <ac:picMk id="8" creationId="{06AE8DDB-1F4B-42E8-8AC1-286095732191}"/>
          </ac:picMkLst>
        </pc:picChg>
        <pc:picChg chg="add mod">
          <ac:chgData name="Teresia Buza" userId="c6814b29722119a7" providerId="LiveId" clId="{61CC9257-7637-46DA-893C-78262B0D37A9}" dt="2018-11-24T06:25:29.608" v="68" actId="1076"/>
          <ac:picMkLst>
            <pc:docMk/>
            <pc:sldMk cId="1094202795" sldId="259"/>
            <ac:picMk id="9" creationId="{43D90E01-4BF0-46BF-801F-655063018B68}"/>
          </ac:picMkLst>
        </pc:picChg>
      </pc:sldChg>
      <pc:sldChg chg="addSp add del">
        <pc:chgData name="Teresia Buza" userId="c6814b29722119a7" providerId="LiveId" clId="{61CC9257-7637-46DA-893C-78262B0D37A9}" dt="2018-11-24T06:07:49.608" v="25" actId="2696"/>
        <pc:sldMkLst>
          <pc:docMk/>
          <pc:sldMk cId="214441945" sldId="260"/>
        </pc:sldMkLst>
        <pc:picChg chg="add">
          <ac:chgData name="Teresia Buza" userId="c6814b29722119a7" providerId="LiveId" clId="{61CC9257-7637-46DA-893C-78262B0D37A9}" dt="2018-11-24T05:55:40.687" v="11"/>
          <ac:picMkLst>
            <pc:docMk/>
            <pc:sldMk cId="214441945" sldId="260"/>
            <ac:picMk id="2" creationId="{19C98C32-3E96-4866-A189-731691F378B8}"/>
          </ac:picMkLst>
        </pc:picChg>
      </pc:sldChg>
      <pc:sldChg chg="addSp add del">
        <pc:chgData name="Teresia Buza" userId="c6814b29722119a7" providerId="LiveId" clId="{61CC9257-7637-46DA-893C-78262B0D37A9}" dt="2018-11-24T06:19:22.808" v="58" actId="2696"/>
        <pc:sldMkLst>
          <pc:docMk/>
          <pc:sldMk cId="479886756" sldId="260"/>
        </pc:sldMkLst>
        <pc:picChg chg="add">
          <ac:chgData name="Teresia Buza" userId="c6814b29722119a7" providerId="LiveId" clId="{61CC9257-7637-46DA-893C-78262B0D37A9}" dt="2018-11-24T06:11:01.091" v="27"/>
          <ac:picMkLst>
            <pc:docMk/>
            <pc:sldMk cId="479886756" sldId="260"/>
            <ac:picMk id="2" creationId="{6DB51C50-B672-4674-8C01-3EF0DB364B9A}"/>
          </ac:picMkLst>
        </pc:picChg>
      </pc:sldChg>
      <pc:sldChg chg="addSp modSp add del">
        <pc:chgData name="Teresia Buza" userId="c6814b29722119a7" providerId="LiveId" clId="{61CC9257-7637-46DA-893C-78262B0D37A9}" dt="2018-11-24T06:13:06.296" v="31" actId="2696"/>
        <pc:sldMkLst>
          <pc:docMk/>
          <pc:sldMk cId="2486237438" sldId="261"/>
        </pc:sldMkLst>
        <pc:picChg chg="add mod">
          <ac:chgData name="Teresia Buza" userId="c6814b29722119a7" providerId="LiveId" clId="{61CC9257-7637-46DA-893C-78262B0D37A9}" dt="2018-11-24T06:12:46.792" v="30" actId="1076"/>
          <ac:picMkLst>
            <pc:docMk/>
            <pc:sldMk cId="2486237438" sldId="261"/>
            <ac:picMk id="2" creationId="{26AA3F43-013D-4ED7-81DE-57F6F046CF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795781"/>
            <a:ext cx="6995160" cy="382016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763261"/>
            <a:ext cx="6172200" cy="264921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84200"/>
            <a:ext cx="177450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84200"/>
            <a:ext cx="5220653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9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735583"/>
            <a:ext cx="7098030" cy="456437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343143"/>
            <a:ext cx="7098030" cy="24002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921000"/>
            <a:ext cx="34975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921000"/>
            <a:ext cx="349758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84202"/>
            <a:ext cx="709803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689861"/>
            <a:ext cx="3481506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008120"/>
            <a:ext cx="3481506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689861"/>
            <a:ext cx="3498652" cy="131825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008120"/>
            <a:ext cx="349865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579882"/>
            <a:ext cx="4166235" cy="779780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1520"/>
            <a:ext cx="2654260" cy="25603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579882"/>
            <a:ext cx="4166235" cy="779780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291840"/>
            <a:ext cx="2654260" cy="6098541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84202"/>
            <a:ext cx="70980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921000"/>
            <a:ext cx="70980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B4186-BC99-451B-9834-971231616F4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0170162"/>
            <a:ext cx="27774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08DB-674B-4161-BECC-21AB6484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E177B2-4555-4BFF-A165-1620128E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76" y="5072062"/>
            <a:ext cx="628650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90E01-4BF0-46BF-801F-65506301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27"/>
            <a:ext cx="7390103" cy="103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Teresia Buza</dc:creator>
  <cp:lastModifiedBy>Teresia Buza</cp:lastModifiedBy>
  <cp:revision>1</cp:revision>
  <dcterms:created xsi:type="dcterms:W3CDTF">2018-11-23T21:07:29Z</dcterms:created>
  <dcterms:modified xsi:type="dcterms:W3CDTF">2018-11-24T06:25:33Z</dcterms:modified>
</cp:coreProperties>
</file>