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45F43-C017-4BFB-A4AF-4453A69FBEB8}" v="5" dt="2018-11-24T05:45:41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27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61CC9257-7637-46DA-893C-78262B0D37A9}"/>
    <pc:docChg chg="undo custSel addSld delSld modSld">
      <pc:chgData name="Teresia Buza" userId="c6814b29722119a7" providerId="LiveId" clId="{61CC9257-7637-46DA-893C-78262B0D37A9}" dt="2018-11-24T05:47:53.402" v="16" actId="2696"/>
      <pc:docMkLst>
        <pc:docMk/>
      </pc:docMkLst>
      <pc:sldChg chg="del">
        <pc:chgData name="Teresia Buza" userId="c6814b29722119a7" providerId="LiveId" clId="{61CC9257-7637-46DA-893C-78262B0D37A9}" dt="2018-11-24T05:34:19.220" v="1" actId="2696"/>
        <pc:sldMkLst>
          <pc:docMk/>
          <pc:sldMk cId="325670369" sldId="256"/>
        </pc:sldMkLst>
      </pc:sldChg>
      <pc:sldChg chg="addSp delSp modSp add del">
        <pc:chgData name="Teresia Buza" userId="c6814b29722119a7" providerId="LiveId" clId="{61CC9257-7637-46DA-893C-78262B0D37A9}" dt="2018-11-24T05:47:53.402" v="16" actId="2696"/>
        <pc:sldMkLst>
          <pc:docMk/>
          <pc:sldMk cId="3388780077" sldId="257"/>
        </pc:sldMkLst>
        <pc:picChg chg="add del mod">
          <ac:chgData name="Teresia Buza" userId="c6814b29722119a7" providerId="LiveId" clId="{61CC9257-7637-46DA-893C-78262B0D37A9}" dt="2018-11-24T05:38:01.702" v="5" actId="478"/>
          <ac:picMkLst>
            <pc:docMk/>
            <pc:sldMk cId="3388780077" sldId="257"/>
            <ac:picMk id="2" creationId="{EAD0CB18-ABF5-4202-86D1-82F1D2FC21DB}"/>
          </ac:picMkLst>
        </pc:picChg>
        <pc:picChg chg="add mod">
          <ac:chgData name="Teresia Buza" userId="c6814b29722119a7" providerId="LiveId" clId="{61CC9257-7637-46DA-893C-78262B0D37A9}" dt="2018-11-24T05:38:17.391" v="11" actId="1076"/>
          <ac:picMkLst>
            <pc:docMk/>
            <pc:sldMk cId="3388780077" sldId="257"/>
            <ac:picMk id="4" creationId="{2C0C1FB8-E9D5-4602-9042-656F76038BB5}"/>
          </ac:picMkLst>
        </pc:picChg>
      </pc:sldChg>
      <pc:sldChg chg="addSp modSp add">
        <pc:chgData name="Teresia Buza" userId="c6814b29722119a7" providerId="LiveId" clId="{61CC9257-7637-46DA-893C-78262B0D37A9}" dt="2018-11-24T05:45:55.512" v="15" actId="1076"/>
        <pc:sldMkLst>
          <pc:docMk/>
          <pc:sldMk cId="3221387050" sldId="258"/>
        </pc:sldMkLst>
        <pc:picChg chg="add mod">
          <ac:chgData name="Teresia Buza" userId="c6814b29722119a7" providerId="LiveId" clId="{61CC9257-7637-46DA-893C-78262B0D37A9}" dt="2018-11-24T05:45:55.512" v="15" actId="1076"/>
          <ac:picMkLst>
            <pc:docMk/>
            <pc:sldMk cId="3221387050" sldId="258"/>
            <ac:picMk id="2" creationId="{F2E66608-7266-4162-BD46-179B4304C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66608-7266-4162-BD46-179B4304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0"/>
            <a:ext cx="6270172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2018-11-23T21:07:29Z</dcterms:created>
  <dcterms:modified xsi:type="dcterms:W3CDTF">2018-11-24T05:47:59Z</dcterms:modified>
</cp:coreProperties>
</file>