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7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311E-07C3-4EF5-AA56-C264272AC82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9A70-1319-4EB3-AA9F-45940BAAE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3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 </a:t>
            </a:r>
            <a:endParaRPr lang="en-US" sz="1200" b="0" dirty="0" smtClean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78D25-8EF3-49D5-8C00-A216E8BF309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31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19A70-1319-4EB3-AA9F-45940BAAEB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2765"/>
            <a:ext cx="9144000" cy="6647543"/>
          </a:xfrm>
          <a:custGeom>
            <a:avLst/>
            <a:gdLst>
              <a:gd name="connsiteX0" fmla="*/ 0 w 4961965"/>
              <a:gd name="connsiteY0" fmla="*/ 0 h 3321423"/>
              <a:gd name="connsiteX1" fmla="*/ 4961965 w 4961965"/>
              <a:gd name="connsiteY1" fmla="*/ 0 h 3321423"/>
              <a:gd name="connsiteX2" fmla="*/ 4961965 w 4961965"/>
              <a:gd name="connsiteY2" fmla="*/ 3321423 h 3321423"/>
              <a:gd name="connsiteX3" fmla="*/ 0 w 4961965"/>
              <a:gd name="connsiteY3" fmla="*/ 3321423 h 3321423"/>
              <a:gd name="connsiteX4" fmla="*/ 0 w 4961965"/>
              <a:gd name="connsiteY4" fmla="*/ 0 h 3321423"/>
              <a:gd name="connsiteX0" fmla="*/ 0 w 4961965"/>
              <a:gd name="connsiteY0" fmla="*/ 0 h 3939988"/>
              <a:gd name="connsiteX1" fmla="*/ 4961965 w 4961965"/>
              <a:gd name="connsiteY1" fmla="*/ 0 h 3939988"/>
              <a:gd name="connsiteX2" fmla="*/ 4961965 w 4961965"/>
              <a:gd name="connsiteY2" fmla="*/ 3321423 h 3939988"/>
              <a:gd name="connsiteX3" fmla="*/ 860611 w 4961965"/>
              <a:gd name="connsiteY3" fmla="*/ 3939988 h 3939988"/>
              <a:gd name="connsiteX4" fmla="*/ 0 w 4961965"/>
              <a:gd name="connsiteY4" fmla="*/ 3321423 h 3939988"/>
              <a:gd name="connsiteX5" fmla="*/ 0 w 4961965"/>
              <a:gd name="connsiteY5" fmla="*/ 0 h 393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8C0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Freeform 7"/>
          <p:cNvSpPr/>
          <p:nvPr/>
        </p:nvSpPr>
        <p:spPr>
          <a:xfrm rot="21221121">
            <a:off x="-35375" y="5959095"/>
            <a:ext cx="9214749" cy="1394096"/>
          </a:xfrm>
          <a:custGeom>
            <a:avLst/>
            <a:gdLst>
              <a:gd name="connsiteX0" fmla="*/ 12271454 w 12271454"/>
              <a:gd name="connsiteY0" fmla="*/ 1046394 h 2613790"/>
              <a:gd name="connsiteX1" fmla="*/ 12042760 w 12271454"/>
              <a:gd name="connsiteY1" fmla="*/ 2613790 h 2613790"/>
              <a:gd name="connsiteX2" fmla="*/ 0 w 12271454"/>
              <a:gd name="connsiteY2" fmla="*/ 711998 h 2613790"/>
              <a:gd name="connsiteX3" fmla="*/ 94648 w 12271454"/>
              <a:gd name="connsiteY3" fmla="*/ 0 h 2613790"/>
              <a:gd name="connsiteX4" fmla="*/ 169960 w 12271454"/>
              <a:gd name="connsiteY4" fmla="*/ 39618 h 2613790"/>
              <a:gd name="connsiteX5" fmla="*/ 7869444 w 12271454"/>
              <a:gd name="connsiteY5" fmla="*/ 1420205 h 2613790"/>
              <a:gd name="connsiteX6" fmla="*/ 11894988 w 12271454"/>
              <a:gd name="connsiteY6" fmla="*/ 1111419 h 2613790"/>
              <a:gd name="connsiteX7" fmla="*/ 12271454 w 12271454"/>
              <a:gd name="connsiteY7" fmla="*/ 1046394 h 2613790"/>
              <a:gd name="connsiteX0" fmla="*/ 12271454 w 12271454"/>
              <a:gd name="connsiteY0" fmla="*/ 1046394 h 2611638"/>
              <a:gd name="connsiteX1" fmla="*/ 12151032 w 12271454"/>
              <a:gd name="connsiteY1" fmla="*/ 2611637 h 2611638"/>
              <a:gd name="connsiteX2" fmla="*/ 0 w 12271454"/>
              <a:gd name="connsiteY2" fmla="*/ 711998 h 2611638"/>
              <a:gd name="connsiteX3" fmla="*/ 94648 w 12271454"/>
              <a:gd name="connsiteY3" fmla="*/ 0 h 2611638"/>
              <a:gd name="connsiteX4" fmla="*/ 169960 w 12271454"/>
              <a:gd name="connsiteY4" fmla="*/ 39618 h 2611638"/>
              <a:gd name="connsiteX5" fmla="*/ 7869444 w 12271454"/>
              <a:gd name="connsiteY5" fmla="*/ 1420205 h 2611638"/>
              <a:gd name="connsiteX6" fmla="*/ 11894988 w 12271454"/>
              <a:gd name="connsiteY6" fmla="*/ 1111419 h 2611638"/>
              <a:gd name="connsiteX7" fmla="*/ 12271454 w 12271454"/>
              <a:gd name="connsiteY7" fmla="*/ 1046394 h 2611638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118041 w 12271454"/>
              <a:gd name="connsiteY4" fmla="*/ 12528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77992 w 12271454"/>
              <a:gd name="connsiteY4" fmla="*/ 6293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6B0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757022" y="3376246"/>
            <a:ext cx="3083458" cy="2518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Md. </a:t>
            </a:r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Asaduzzaman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Roll: </a:t>
            </a:r>
            <a:r>
              <a:rPr lang="en-US" sz="2000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1737820123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2nd 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year,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1st  semester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Session: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2016-2017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3" y="101566"/>
            <a:ext cx="1756711" cy="1756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30479" y="295118"/>
            <a:ext cx="3413521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Dept. of Computer Science </a:t>
            </a:r>
          </a:p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Engineering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1932554"/>
            <a:ext cx="9143999" cy="139391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600" b="1" dirty="0" smtClean="0"/>
              <a:t>               “Historical Place in BD”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04321" y="3474719"/>
            <a:ext cx="2811029" cy="189282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Project Supervisor</a:t>
            </a:r>
            <a:endParaRPr lang="en-US" b="1" dirty="0">
              <a:solidFill>
                <a:srgbClr val="FFFF00"/>
              </a:solidFill>
              <a:latin typeface="Times New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Subrata</a:t>
            </a:r>
            <a:r>
              <a:rPr lang="en-GB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Kumar Paul</a:t>
            </a:r>
            <a:endParaRPr lang="en-GB" dirty="0"/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Lecturer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86" y="6218310"/>
            <a:ext cx="639690" cy="6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964203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559" y="1447800"/>
            <a:ext cx="27751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7.Screenshot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08120" y="335280"/>
            <a:ext cx="640080" cy="1203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6_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016746"/>
            <a:ext cx="6080760" cy="397569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20" y="3855720"/>
            <a:ext cx="2286000" cy="124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639" y="1842254"/>
            <a:ext cx="28488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3779520" y="320040"/>
            <a:ext cx="609600" cy="150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7_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99360"/>
            <a:ext cx="5562600" cy="34303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0" y="3550920"/>
            <a:ext cx="2621280" cy="108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Choosen</a:t>
            </a:r>
            <a:r>
              <a:rPr lang="en-US" dirty="0" smtClean="0"/>
              <a:t> Place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53440"/>
            <a:ext cx="4572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8. Applications/Impact on the society</a:t>
            </a:r>
          </a:p>
        </p:txBody>
      </p:sp>
      <p:sp>
        <p:nvSpPr>
          <p:cNvPr id="3" name="Down Arrow 2"/>
          <p:cNvSpPr/>
          <p:nvPr/>
        </p:nvSpPr>
        <p:spPr>
          <a:xfrm>
            <a:off x="4175760" y="198120"/>
            <a:ext cx="365760" cy="62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575560"/>
            <a:ext cx="682752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People can easily travel BD Historical Places</a:t>
            </a:r>
          </a:p>
          <a:p>
            <a:pPr>
              <a:buFont typeface="Symbol"/>
              <a:buChar char="¨"/>
            </a:pPr>
            <a:r>
              <a:rPr lang="en-US" dirty="0" smtClean="0"/>
              <a:t> </a:t>
            </a:r>
            <a:r>
              <a:rPr lang="en-US" b="1" dirty="0" smtClean="0"/>
              <a:t>People can save their time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It is necessary for know the historical places in BD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937" y="1385054"/>
            <a:ext cx="2403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9</a:t>
            </a:r>
            <a:r>
              <a:rPr lang="en-US" b="1" i="1" dirty="0" smtClean="0"/>
              <a:t>. </a:t>
            </a:r>
            <a:r>
              <a:rPr lang="en-US" b="1" dirty="0" smtClean="0"/>
              <a:t>Major References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51960" y="259080"/>
            <a:ext cx="3962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53640" y="2438400"/>
            <a:ext cx="428244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Reference : Link 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Link : https://github.com/AHfahim40/Historical-Place-in-BD-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7904" y="1127760"/>
            <a:ext cx="318228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10. Thanks! Any Question?</a:t>
            </a:r>
          </a:p>
        </p:txBody>
      </p:sp>
      <p:sp>
        <p:nvSpPr>
          <p:cNvPr id="3" name="Down Arrow 2"/>
          <p:cNvSpPr/>
          <p:nvPr/>
        </p:nvSpPr>
        <p:spPr>
          <a:xfrm>
            <a:off x="3962400" y="182880"/>
            <a:ext cx="5029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2421" y="2118360"/>
            <a:ext cx="5895220" cy="1752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Listening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4008120"/>
            <a:ext cx="348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 You Have Any Question?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project-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12" y="4529797"/>
            <a:ext cx="2179304" cy="187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7304" y="2967335"/>
            <a:ext cx="47870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The END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868680"/>
            <a:ext cx="837972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What is the project? Why need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Difference between Existing system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Language and tools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Result/outcome/System input and Display output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Screenshot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Applications/Impact on the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Major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Thanks! Any Question?</a:t>
            </a:r>
          </a:p>
          <a:p>
            <a:endParaRPr lang="en-US" sz="2800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002280" y="0"/>
            <a:ext cx="2148840" cy="807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 Black" pitchFamily="34" charset="0"/>
              </a:rPr>
              <a:t>Contents</a:t>
            </a:r>
            <a:endParaRPr lang="en-US" sz="2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372278"/>
      </p:ext>
    </p:extLst>
  </p:cSld>
  <p:clrMapOvr>
    <a:masterClrMapping/>
  </p:clrMapOvr>
  <p:transition>
    <p:wedge/>
    <p:sndAc>
      <p:stSnd>
        <p:snd r:embed="rId2" name="suction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H="1" flipV="1">
            <a:off x="2210821" y="1746536"/>
            <a:ext cx="468344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sz="1600" b="1" dirty="0" smtClean="0"/>
              <a:t>1. What is the project? Why need it?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459422" y="2613148"/>
            <a:ext cx="450893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&lt;&gt;Historical Place in BD</a:t>
            </a:r>
          </a:p>
          <a:p>
            <a:r>
              <a:rPr lang="en-US" b="1" dirty="0" smtClean="0">
                <a:latin typeface="Arial Black" pitchFamily="34" charset="0"/>
              </a:rPr>
              <a:t>&lt;&gt;To Know The Historical Place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06240" y="350520"/>
            <a:ext cx="411480" cy="143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440" y="167640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2. Difference between Existing system (Pictures)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560" y="3139440"/>
            <a:ext cx="771144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Some Unknown </a:t>
            </a:r>
            <a:r>
              <a:rPr lang="en-US" b="1" dirty="0" err="1" smtClean="0"/>
              <a:t>Hisorical</a:t>
            </a:r>
            <a:r>
              <a:rPr lang="en-US" b="1" dirty="0" smtClean="0"/>
              <a:t> Places are add in this </a:t>
            </a:r>
            <a:r>
              <a:rPr lang="en-US" b="1" dirty="0" err="1" smtClean="0"/>
              <a:t>project,they</a:t>
            </a:r>
            <a:r>
              <a:rPr lang="en-US" b="1" dirty="0" smtClean="0"/>
              <a:t> are not used in previous system 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4373880" y="198120"/>
            <a:ext cx="441960" cy="1463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shot - 5_29_2018 , 6_16_44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120" y="3860786"/>
            <a:ext cx="3703320" cy="2357134"/>
          </a:xfrm>
          <a:prstGeom prst="rect">
            <a:avLst/>
          </a:prstGeom>
        </p:spPr>
      </p:pic>
      <p:pic>
        <p:nvPicPr>
          <p:cNvPr id="9" name="Picture 8" descr="Screenshot - 5_29_2018 , 6_18_08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2080" y="3799826"/>
            <a:ext cx="3444240" cy="241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8277" y="1478280"/>
            <a:ext cx="268054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3. Language and tools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58640" y="228600"/>
            <a:ext cx="42672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6320" y="2331720"/>
            <a:ext cx="641604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&lt;&gt;Language: C++ Language</a:t>
            </a:r>
          </a:p>
          <a:p>
            <a:r>
              <a:rPr lang="en-US" dirty="0" smtClean="0"/>
              <a:t>&lt;&gt; Tools: Windows 7,Windows 8,Windows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5743" y="1158240"/>
            <a:ext cx="286649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4. Requirement analysis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0"/>
            <a:ext cx="48768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5080" y="1935480"/>
            <a:ext cx="470916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Development of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Area Of Project : Windows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70" y="1478280"/>
            <a:ext cx="2316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5. System design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06240" y="259080"/>
            <a:ext cx="441960" cy="1158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9480" y="2133600"/>
            <a:ext cx="2255520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480560" y="3063240"/>
            <a:ext cx="228600" cy="47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2840" y="3642360"/>
            <a:ext cx="196596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511040" y="4297680"/>
            <a:ext cx="182880" cy="39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800600"/>
            <a:ext cx="1706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80560" y="5486400"/>
            <a:ext cx="22860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23360" y="6050280"/>
            <a:ext cx="14325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0396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6</a:t>
            </a:r>
            <a:r>
              <a:rPr lang="en-US" b="1" i="1" dirty="0" smtClean="0"/>
              <a:t>. </a:t>
            </a:r>
            <a:r>
              <a:rPr lang="en-US" b="1" dirty="0" smtClean="0"/>
              <a:t>Result/outcome/System input and Display output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7880" y="2560320"/>
            <a:ext cx="5227320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 People Can Find the 10 Historical Places which is given in this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Easily Visited the historical Places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Save their time by using this project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65320" y="289560"/>
            <a:ext cx="33528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479" y="1324094"/>
            <a:ext cx="28488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99560" y="198120"/>
            <a:ext cx="441960" cy="1112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19_2018 , 5_27_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71" y="1905001"/>
            <a:ext cx="6398234" cy="41605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5760" y="4008120"/>
            <a:ext cx="199644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Place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</TotalTime>
  <Words>306</Words>
  <Application>Microsoft Office PowerPoint</Application>
  <PresentationFormat>On-screen Show (4:3)</PresentationFormat>
  <Paragraphs>67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Paul</dc:creator>
  <cp:lastModifiedBy>Asad Ahmed</cp:lastModifiedBy>
  <cp:revision>37</cp:revision>
  <dcterms:created xsi:type="dcterms:W3CDTF">2018-05-17T15:02:18Z</dcterms:created>
  <dcterms:modified xsi:type="dcterms:W3CDTF">2018-05-29T13:45:00Z</dcterms:modified>
</cp:coreProperties>
</file>