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6858000" cx="9144000"/>
  <p:notesSz cx="6858000" cy="9144000"/>
  <p:embeddedFontLst>
    <p:embeddedFont>
      <p:font typeface="Ubuntu"/>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9" name="JP Acuñ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785C301-35BB-4D39-9C7A-EF924B94043D}">
  <a:tblStyle styleId="{C785C301-35BB-4D39-9C7A-EF924B94043D}"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Ubuntu-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Ubuntu-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Ubuntu-italic.fntdata"/><Relationship Id="rId16" Type="http://schemas.openxmlformats.org/officeDocument/2006/relationships/slide" Target="slides/slide10.xml"/><Relationship Id="rId38" Type="http://schemas.openxmlformats.org/officeDocument/2006/relationships/font" Target="fonts/Ubuntu-bold.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3-18T22:10:56.023">
    <p:pos x="2205" y="397"/>
    <p:text>No se va a explicar todos los componentes asociados a los ángulos porque hay preguntas de eso en el juego. La idea es ver qué tanto recuerdan.Asimismo, sabemos que los niños no han visto estos temas en la escuela pero creemos que tienen la intuición necesaria como para jugar con los conceptos. Se aconseja tener presente esto para evitar utilizar vocabulario "avanzado".</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2-03-11T06:22:28.858">
    <p:pos x="107" y="347"/>
    <p:text>Antes de comenzar la presentación, asegurarse que cada cantidad de dinero está asociada a la diapositiva correspondiente.</p:text>
  </p:cm>
  <p:cm authorId="0" idx="3" dt="2022-03-11T06:13:31.517">
    <p:pos x="107" y="447"/>
    <p:text>Se pueden usar en preguntas o en retos</p:text>
  </p:cm>
  <p:cm authorId="0" idx="4" dt="2022-03-11T06:13:31.517">
    <p:pos x="107" y="447"/>
    <p:text>El comodín se puede pintar del color del equipo que lo escogió.</p:text>
  </p:cm>
  <p:cm authorId="0" idx="5" dt="2022-03-11T05:40:05.937">
    <p:pos x="107" y="547"/>
    <p:text>Tachar cada pregunta que es utilizada.</p:text>
  </p:cm>
  <p:cm authorId="0" idx="6" dt="2022-03-11T05:25:11.744">
    <p:pos x="4331" y="183"/>
    <p:text>Cambiar abajo cuánto se va ganando cada equipo. 
Los colores son: verde, rojo, azul y anaranjado.</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2-03-09T05:49:50.377">
    <p:pos x="4776" y="40"/>
    <p:text>Hacer click cuando los integrantes estén listos para comenzar a comentar la respuesta entre ellos (se hace en la reunión principal para que todos los escuchemos razonar).</p:text>
  </p:cm>
  <p:cm authorId="0" idx="8" dt="2022-03-09T05:28:43.784">
    <p:pos x="301" y="612"/>
    <p:text>Las opciones son: pesan lo mismo, el de la derecha pesa más y el de la izquierda pesa más</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9" dt="2022-03-11T05:27:12.889">
    <p:pos x="135" y="2521"/>
    <p:text>hacer click encima del cada mesa para que comience la animación.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2xAwvtZ22kfvzNRV8"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ppt/slides/slide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QzRrEVn4szaapv7s5"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38c223ab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238c223a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af4f3288_0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af4f3288_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b654b397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b654b397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b654b397_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b654b397_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9a1e5b1cf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19a1e5b1c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19a1e5b1cf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19a1e5b1c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19a1e5b2f2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19a1e5b2f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9a1e5b2f2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9a1e5b2f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b654b397_0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b654b397_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b654b397_0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b654b397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Esto se debe a la relación entre las fuerzas con los ángulos.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b654b397_04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b654b397_0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Todos los integrantes del grupo deben de participar. La respuesta la van a comentar entre ellos, se va a avanzar hacia la respuesta hasta que todos estén convencidos de que es la respuesta es la que mejor les parece. No se avanza si no </a:t>
            </a:r>
            <a:r>
              <a:rPr lang="en"/>
              <a:t>justifican</a:t>
            </a:r>
            <a:r>
              <a:rPr lang="en"/>
              <a:t> la respuesta. Si no saben la respuesta, lo deben de decir antes de comenzar a hablar el tema porque se la pueden pasar al equipo que mejor les parezca.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238c223ab6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238c223ab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200000"/>
              </a:lnSpc>
              <a:spcBef>
                <a:spcPts val="0"/>
              </a:spcBef>
              <a:spcAft>
                <a:spcPts val="0"/>
              </a:spcAft>
              <a:buNone/>
            </a:pPr>
            <a:r>
              <a:rPr b="1" lang="en" sz="1400" u="sng">
                <a:solidFill>
                  <a:schemeClr val="dk1"/>
                </a:solidFill>
              </a:rPr>
              <a:t>Postevaluación :</a:t>
            </a:r>
            <a:r>
              <a:rPr b="1" lang="en" sz="1400">
                <a:solidFill>
                  <a:schemeClr val="dk1"/>
                </a:solidFill>
              </a:rPr>
              <a:t> </a:t>
            </a:r>
            <a:r>
              <a:rPr lang="en">
                <a:solidFill>
                  <a:schemeClr val="dk1"/>
                </a:solidFill>
              </a:rPr>
              <a:t> </a:t>
            </a:r>
            <a:r>
              <a:rPr lang="en" u="sng">
                <a:solidFill>
                  <a:schemeClr val="hlink"/>
                </a:solidFill>
                <a:hlinkClick r:id="rId2"/>
              </a:rPr>
              <a:t>https://forms.gle/2xAwvtZ22kfvzNRV8</a:t>
            </a:r>
            <a:r>
              <a:rPr lang="en">
                <a:solidFill>
                  <a:schemeClr val="dk1"/>
                </a:solidFill>
              </a:rPr>
              <a: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19a1e5b2f2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19a1e5b2f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Está relacionado al torque (ver GIF).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Asimismo, se puede ver como la diferencia entre la mediana y el promedio:</a:t>
            </a:r>
            <a:endParaRPr/>
          </a:p>
          <a:p>
            <a:pPr indent="0" lvl="0" marL="0" rtl="0" algn="l">
              <a:spcBef>
                <a:spcPts val="0"/>
              </a:spcBef>
              <a:spcAft>
                <a:spcPts val="0"/>
              </a:spcAft>
              <a:buClr>
                <a:schemeClr val="dk1"/>
              </a:buClr>
              <a:buSzPts val="1100"/>
              <a:buFont typeface="Arial"/>
              <a:buNone/>
            </a:pPr>
            <a:r>
              <a:rPr lang="en"/>
              <a:t>-La ubicación mediana es donde la mitad de la masa está en un lado y la otra mitad está en el otro lado. Rompe el palo en miles de piezas de igual masa y encuentra la mediana de ellas. Ese es el punto que dividirá el tronco en mitades de igual masa.</a:t>
            </a:r>
            <a:endParaRPr/>
          </a:p>
          <a:p>
            <a:pPr indent="0" lvl="0" marL="0" rtl="0" algn="l">
              <a:spcBef>
                <a:spcPts val="0"/>
              </a:spcBef>
              <a:spcAft>
                <a:spcPts val="0"/>
              </a:spcAft>
              <a:buClr>
                <a:schemeClr val="dk1"/>
              </a:buClr>
              <a:buSzPts val="1100"/>
              <a:buFont typeface="Arial"/>
              <a:buNone/>
            </a:pPr>
            <a:r>
              <a:rPr lang="en"/>
              <a:t>-La ubicación promedio es el punto de equilibrio, también conocido como el centro de masa. Aquí es donde se encuentra la ubicación promedio ponderada. Rompe el palo en miles de piezas de igual masa y encuentra la ubicación promedio de ellas. Este es el centro de masa.</a:t>
            </a:r>
            <a:endParaRPr/>
          </a:p>
          <a:p>
            <a:pPr indent="0" lvl="0" marL="0" rtl="0" algn="l">
              <a:spcBef>
                <a:spcPts val="0"/>
              </a:spcBef>
              <a:spcAft>
                <a:spcPts val="0"/>
              </a:spcAft>
              <a:buNone/>
            </a:pPr>
            <a:r>
              <a:rPr lang="en"/>
              <a:t>Para una distribución no simétrica de la masa como la del troncoo, lla mediana y el promedio no son lo mismo.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b654b397_0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b654b397_0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Todos los integrantes del grupo deben de participar. La respuesta la van a comentar entre ellos, se va a avanzar hacia la respuesta hasta que todos estén convencidos de que es la respuesta es la que mejor les parece. No se avanza si no justifican la respuesta. Si no saben la respuesta, lo deben de decir antes de comenzar a hablar el tema porque se la pueden pasar al equipo que mejor les parezca.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b654b397_0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b654b397_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Considerar, por ejemplo, conceptos como momento, energías e inercia.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b654b397_0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b654b397_0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Notar que la masa y el ángulo son los mismos y lo que cambia es la longitud de la cuerda.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b654b397_0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b654b397_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b654b397_01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b654b397_0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 necesario que se vea en la cámara. Todos deben de construir el mismo tipo de ángulo al mismo tiempo y no se les puede “soplar” si no recuerdan cuál ángulo era cuál a no ser de que tengan el comodín. Por cada integrante que tenga un ángulo que pertenece a la categoría incorrecta el grupo pierde </a:t>
            </a:r>
            <a:r>
              <a:rPr b="1" lang="en" sz="1500">
                <a:solidFill>
                  <a:schemeClr val="dk1"/>
                </a:solidFill>
                <a:uFill>
                  <a:noFill/>
                </a:uFill>
                <a:latin typeface="Trebuchet MS"/>
                <a:ea typeface="Trebuchet MS"/>
                <a:cs typeface="Trebuchet MS"/>
                <a:sym typeface="Trebuchet MS"/>
                <a:hlinkClick action="ppaction://hlinksldjump" r:id="rId2">
                  <a:extLst>
                    <a:ext uri="{A12FA001-AC4F-418D-AE19-62706E023703}">
                      <ahyp:hlinkClr val="tx"/>
                    </a:ext>
                  </a:extLst>
                </a:hlinkClick>
              </a:rPr>
              <a:t>₡</a:t>
            </a:r>
            <a:r>
              <a:rPr b="1" lang="en"/>
              <a:t>10.000.</a:t>
            </a:r>
            <a:endParaRPr b="1"/>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b654b397_01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b654b397_0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latin typeface="Trebuchet MS"/>
                <a:ea typeface="Trebuchet MS"/>
                <a:cs typeface="Trebuchet MS"/>
                <a:sym typeface="Trebuchet MS"/>
              </a:rPr>
              <a:t>Todos los integrantes participan. Pedir por algún objeto un poco pesado pero que ellos puedan alzar sin peligro. Todos los niños van a hacer el ejercicio, la idea es que es más cansado de cuclillas porque los ángulos en las piernas causan mayor esfuerzo. </a:t>
            </a:r>
            <a:endParaRPr sz="10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b654b397_01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b654b397_0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Respuesta</a:t>
            </a:r>
            <a:r>
              <a:rPr lang="en"/>
              <a:t>: El resultado no depende del tamaño sii los objetos tienen la misma distribución de masa </a:t>
            </a:r>
            <a:r>
              <a:rPr lang="en"/>
              <a:t>(misma forma), si son de la misma forma pero uno es hueco y el otro es sólido entonces gana el sólido, tampoco importa si uno tiene más masa que el otro si tienen la misma forma.</a:t>
            </a:r>
            <a:endParaRPr/>
          </a:p>
          <a:p>
            <a:pPr indent="0" lvl="0" marL="0" rtl="0" algn="l">
              <a:spcBef>
                <a:spcPts val="0"/>
              </a:spcBef>
              <a:spcAft>
                <a:spcPts val="0"/>
              </a:spcAft>
              <a:buNone/>
            </a:pPr>
            <a:r>
              <a:rPr b="1" i="1" lang="en" u="sng"/>
              <a:t>¿Respuesta incorrecta?</a:t>
            </a:r>
            <a:r>
              <a:rPr b="1" lang="en"/>
              <a:t> No ganan nada del millón. </a:t>
            </a:r>
            <a:r>
              <a:rPr i="1" lang="en"/>
              <a:t>Sabemos que puede ser que los niños no sepan la respuesta pero la idea es que le quede la enseñanza sin necesidad de ver ecuaciones.</a:t>
            </a:r>
            <a:endParaRPr i="1"/>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b654b397_02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b654b397_0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Todos los integrantes del equipo deben de balancear lapiceros en un mismo dedo: máximo 5 lapiceros y mínimo 2. Si se cae 1  lapicero entonces tiene que esperar 30 segundos para volver a ponerlo, si se les cae todos los lapiceros entonces deben de esperar 1 minuto antes de volver a intentarlo.</a:t>
            </a:r>
            <a:endParaRPr/>
          </a:p>
          <a:p>
            <a:pPr indent="0" lvl="0" marL="0" rtl="0" algn="l">
              <a:spcBef>
                <a:spcPts val="0"/>
              </a:spcBef>
              <a:spcAft>
                <a:spcPts val="0"/>
              </a:spcAft>
              <a:buNone/>
            </a:pPr>
            <a:r>
              <a:rPr lang="en"/>
              <a:t>El equipo gana si aproximadamente el 80% del grupo está balanceando los lapiceros para cuando se termine el tiempo.</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18b8c01ab3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18b8c01ab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200000"/>
              </a:lnSpc>
              <a:spcBef>
                <a:spcPts val="0"/>
              </a:spcBef>
              <a:spcAft>
                <a:spcPts val="0"/>
              </a:spcAft>
              <a:buClr>
                <a:schemeClr val="dk1"/>
              </a:buClr>
              <a:buSzPts val="1100"/>
              <a:buFont typeface="Arial"/>
              <a:buNone/>
            </a:pPr>
            <a:r>
              <a:rPr b="1" lang="en" sz="1300" u="sng">
                <a:solidFill>
                  <a:schemeClr val="dk1"/>
                </a:solidFill>
              </a:rPr>
              <a:t>Preevaluación: </a:t>
            </a:r>
            <a:r>
              <a:rPr lang="en">
                <a:solidFill>
                  <a:schemeClr val="dk1"/>
                </a:solidFill>
              </a:rPr>
              <a:t> </a:t>
            </a:r>
            <a:r>
              <a:rPr lang="en" u="sng">
                <a:solidFill>
                  <a:schemeClr val="hlink"/>
                </a:solidFill>
                <a:hlinkClick r:id="rId2"/>
              </a:rPr>
              <a:t>https://forms.gle/QzRrEVn4szaapv7s5</a:t>
            </a:r>
            <a:r>
              <a:rPr lang="en">
                <a:solidFill>
                  <a:schemeClr val="dk1"/>
                </a:solidFill>
              </a:rPr>
              <a:t>  </a:t>
            </a:r>
            <a:endParaRPr>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a:solidFill>
                  <a:schemeClr val="dk1"/>
                </a:solidFill>
              </a:rPr>
              <a:t>Material extra: https://docs.google.com/presentation/d/1CNzzv4LOh2BCGtskSjyRz2M8u3NRiand/edit?usp=sharing&amp;ouid=112198272802674104425&amp;rtpof=true&amp;sd=true</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8b8c01ab3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8b8c01ab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18b8c01ab3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18b8c01ab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d6d87f4d2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d6d87f4d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Se les va a pedir que doblen la rodilla gradualmente. Los niños deben describir el esfuerzo percibido en ambos casos tanto antes como después de realizar ángulos con sus piernas. </a:t>
            </a:r>
            <a:endParaRPr b="1" sz="1300"/>
          </a:p>
          <a:p>
            <a:pPr indent="0" lvl="0" marL="457200" rtl="0" algn="just">
              <a:lnSpc>
                <a:spcPct val="200000"/>
              </a:lnSpc>
              <a:spcBef>
                <a:spcPts val="0"/>
              </a:spcBef>
              <a:spcAft>
                <a:spcPts val="0"/>
              </a:spcAft>
              <a:buNone/>
            </a:pPr>
            <a:r>
              <a:t/>
            </a:r>
            <a:endParaRPr b="1"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38c223ab6_2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38c223ab6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Reglas:</a:t>
            </a:r>
            <a:endParaRPr/>
          </a:p>
          <a:p>
            <a:pPr indent="-317500" lvl="0" marL="457200" rtl="0" algn="l">
              <a:spcBef>
                <a:spcPts val="0"/>
              </a:spcBef>
              <a:spcAft>
                <a:spcPts val="0"/>
              </a:spcAft>
              <a:buSzPts val="1400"/>
              <a:buChar char="-"/>
            </a:pPr>
            <a:r>
              <a:rPr lang="en"/>
              <a:t>Se divide el total de personas en 3 grupos.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8ba5ddaaa_2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8ba5ddaaa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200000"/>
              </a:lnSpc>
              <a:spcBef>
                <a:spcPts val="0"/>
              </a:spcBef>
              <a:spcAft>
                <a:spcPts val="0"/>
              </a:spcAft>
              <a:buNone/>
            </a:pPr>
            <a:r>
              <a:rPr b="1" lang="en" sz="1300"/>
              <a:t>Sugerencia para la explicación de las aplicaciones:</a:t>
            </a:r>
            <a:endParaRPr b="1" sz="1300"/>
          </a:p>
          <a:p>
            <a:pPr indent="-317500" lvl="0" marL="457200" rtl="0" algn="just">
              <a:lnSpc>
                <a:spcPct val="200000"/>
              </a:lnSpc>
              <a:spcBef>
                <a:spcPts val="0"/>
              </a:spcBef>
              <a:spcAft>
                <a:spcPts val="0"/>
              </a:spcAft>
              <a:buSzPts val="1400"/>
              <a:buChar char="-"/>
            </a:pPr>
            <a:r>
              <a:rPr b="1" i="1" lang="en" u="sng"/>
              <a:t>Péndulo</a:t>
            </a:r>
            <a:r>
              <a:rPr lang="en"/>
              <a:t>: si se tiene una cuerda, al final se ata un objeto y se empuja, el movimiento que va a seguir el conjunto de objetos se puede estudiar con las herramientas matemáticas relacionadas a los péndulos. Hay consideraciones importantes por ejemplo: influye el largo de la cuerda y el tamaño del ángulo pero no influye la masa del objeto al final de la cuerda. </a:t>
            </a:r>
            <a:endParaRPr/>
          </a:p>
          <a:p>
            <a:pPr indent="-317500" lvl="0" marL="457200" rtl="0" algn="just">
              <a:lnSpc>
                <a:spcPct val="200000"/>
              </a:lnSpc>
              <a:spcBef>
                <a:spcPts val="0"/>
              </a:spcBef>
              <a:spcAft>
                <a:spcPts val="0"/>
              </a:spcAft>
              <a:buSzPts val="1400"/>
              <a:buChar char="-"/>
            </a:pPr>
            <a:r>
              <a:rPr b="1" i="1" lang="en" u="sng"/>
              <a:t>Fuerza</a:t>
            </a:r>
            <a:r>
              <a:rPr lang="en"/>
              <a:t>: Una fuerza se da cuando se desea mover algo que o está quieto o se mueve a movimiento constante (es decir, que tiene una velocidad que no cambia con el tiempo). Los ángulos afectan qué tan fácil es mover ese objeto.  </a:t>
            </a:r>
            <a:endParaRPr/>
          </a:p>
          <a:p>
            <a:pPr indent="-317500" lvl="0" marL="457200" rtl="0" algn="just">
              <a:lnSpc>
                <a:spcPct val="200000"/>
              </a:lnSpc>
              <a:spcBef>
                <a:spcPts val="0"/>
              </a:spcBef>
              <a:spcAft>
                <a:spcPts val="0"/>
              </a:spcAft>
              <a:buSzPts val="1400"/>
              <a:buChar char="-"/>
            </a:pPr>
            <a:r>
              <a:rPr b="1" i="1" lang="en" u="sng"/>
              <a:t>Torque</a:t>
            </a:r>
            <a:r>
              <a:rPr lang="en"/>
              <a:t>: Está relacionado a la rotación de objetos y es el equivalente rotacional a aplicar una fuerza lineal (fuerza lineal: que se mueve en una sola dirección). Nos dice cuánta fuerza está actuando en un objeto que causa que rote.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38c223ab6_2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38c223ab6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Reglas:</a:t>
            </a:r>
            <a:endParaRPr/>
          </a:p>
          <a:p>
            <a:pPr indent="-317500" lvl="0" marL="457200" rtl="0" algn="l">
              <a:spcBef>
                <a:spcPts val="0"/>
              </a:spcBef>
              <a:spcAft>
                <a:spcPts val="0"/>
              </a:spcAft>
              <a:buSzPts val="1400"/>
              <a:buChar char="-"/>
            </a:pPr>
            <a:r>
              <a:rPr lang="en"/>
              <a:t>Se divide el total de personas en 3 grupos.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f4f3288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af4f3288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Comodines: </a:t>
            </a:r>
            <a:endParaRPr b="1" u="sng"/>
          </a:p>
          <a:p>
            <a:pPr indent="-317500" lvl="0" marL="457200" rtl="0" algn="l">
              <a:spcBef>
                <a:spcPts val="0"/>
              </a:spcBef>
              <a:spcAft>
                <a:spcPts val="0"/>
              </a:spcAft>
              <a:buSzPts val="1400"/>
              <a:buChar char="●"/>
            </a:pPr>
            <a:r>
              <a:rPr b="1" lang="en"/>
              <a:t>Carta secreta</a:t>
            </a:r>
            <a:r>
              <a:rPr lang="en"/>
              <a:t>: Los </a:t>
            </a:r>
            <a:r>
              <a:rPr lang="en">
                <a:solidFill>
                  <a:schemeClr val="dk1"/>
                </a:solidFill>
              </a:rPr>
              <a:t>instructores del taller</a:t>
            </a:r>
            <a:r>
              <a:rPr lang="en"/>
              <a:t> van a tener 2 hojas blancas boca abajo. En una de las hojas se gana </a:t>
            </a:r>
            <a:r>
              <a:rPr b="1" lang="en" sz="1000">
                <a:solidFill>
                  <a:schemeClr val="dk1"/>
                </a:solidFill>
              </a:rPr>
              <a:t>₡2000 </a:t>
            </a:r>
            <a:r>
              <a:rPr lang="en"/>
              <a:t>y en la otra el grupo debe de cederle </a:t>
            </a:r>
            <a:r>
              <a:rPr b="1" lang="en" sz="1000">
                <a:solidFill>
                  <a:schemeClr val="dk1"/>
                </a:solidFill>
              </a:rPr>
              <a:t>₡2000 </a:t>
            </a:r>
            <a:r>
              <a:rPr lang="en"/>
              <a:t>a los otros 2 grupos, el dinero se debe de repartir equitativamente. Los integrantes del grupo deben de escoger una de las dos hojas.</a:t>
            </a:r>
            <a:endParaRPr/>
          </a:p>
          <a:p>
            <a:pPr indent="-317500" lvl="0" marL="457200" rtl="0" algn="l">
              <a:spcBef>
                <a:spcPts val="0"/>
              </a:spcBef>
              <a:spcAft>
                <a:spcPts val="0"/>
              </a:spcAft>
              <a:buSzPts val="1400"/>
              <a:buChar char="●"/>
            </a:pPr>
            <a:r>
              <a:rPr b="1" lang="en"/>
              <a:t>+2 minutos</a:t>
            </a:r>
            <a:r>
              <a:rPr b="1" lang="en"/>
              <a:t>: </a:t>
            </a:r>
            <a:r>
              <a:rPr lang="en"/>
              <a:t>El grupo puede guardar este comodín para usarlo en alguna otra pregunta en la que se necesite de más tiempo en el conteo.</a:t>
            </a:r>
            <a:endParaRPr/>
          </a:p>
          <a:p>
            <a:pPr indent="-317500" lvl="0" marL="457200" rtl="0" algn="l">
              <a:spcBef>
                <a:spcPts val="0"/>
              </a:spcBef>
              <a:spcAft>
                <a:spcPts val="0"/>
              </a:spcAft>
              <a:buSzPts val="1400"/>
              <a:buChar char="●"/>
            </a:pPr>
            <a:r>
              <a:rPr b="1" lang="en"/>
              <a:t>El otro grupo responde: </a:t>
            </a:r>
            <a:r>
              <a:rPr lang="en"/>
              <a:t>Se puede guardar este comodín para aplicarlo luego si se desea darle alguna de las preguntas que le tocó al equipo y que no desean responder. Si el otro grupo gana entonces el equipo al que le tocaba la pregunta inicialmente debe de darle el 50% del dinero que tiene y si el equipo que le toca la pregunta la pierde, tiene que repartir un 20% del total que lleva. El equipo al que le ceden la pregunta no se puede quitar de la pregunta.</a:t>
            </a:r>
            <a:endParaRPr/>
          </a:p>
          <a:p>
            <a:pPr indent="-317500" lvl="0" marL="457200" rtl="0" algn="l">
              <a:spcBef>
                <a:spcPts val="0"/>
              </a:spcBef>
              <a:spcAft>
                <a:spcPts val="0"/>
              </a:spcAft>
              <a:buSzPts val="1400"/>
              <a:buChar char="●"/>
            </a:pPr>
            <a:r>
              <a:rPr b="1" lang="en"/>
              <a:t>Pregunta al profesor: </a:t>
            </a:r>
            <a:r>
              <a:rPr lang="en"/>
              <a:t>Pueden guardar este comodín y usarlo para una siguiente pregunta en la que necesiten una pista. Solamente se puede usar una vez.</a:t>
            </a:r>
            <a:endParaRPr/>
          </a:p>
          <a:p>
            <a:pPr indent="0" lvl="0" marL="91440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Los grupos pueden repetir comodines. El tercer grupo no puede usar comodines si los dos grupos previos usaron comodines.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t>Temas:</a:t>
            </a:r>
            <a:endParaRPr/>
          </a:p>
          <a:p>
            <a:pPr indent="-317500" lvl="0" marL="457200" rtl="0" algn="l">
              <a:spcBef>
                <a:spcPts val="0"/>
              </a:spcBef>
              <a:spcAft>
                <a:spcPts val="0"/>
              </a:spcAft>
              <a:buSzPts val="1400"/>
              <a:buChar char="●"/>
            </a:pPr>
            <a:r>
              <a:rPr lang="en"/>
              <a:t>Tema 1: ángulos</a:t>
            </a:r>
            <a:endParaRPr/>
          </a:p>
          <a:p>
            <a:pPr indent="-317500" lvl="0" marL="457200" rtl="0" algn="l">
              <a:spcBef>
                <a:spcPts val="0"/>
              </a:spcBef>
              <a:spcAft>
                <a:spcPts val="0"/>
              </a:spcAft>
              <a:buSzPts val="1400"/>
              <a:buChar char="●"/>
            </a:pPr>
            <a:r>
              <a:rPr lang="en"/>
              <a:t>Tema 2: equilibrio</a:t>
            </a:r>
            <a:endParaRPr/>
          </a:p>
          <a:p>
            <a:pPr indent="-317500" lvl="0" marL="457200" rtl="0" algn="l">
              <a:spcBef>
                <a:spcPts val="0"/>
              </a:spcBef>
              <a:spcAft>
                <a:spcPts val="0"/>
              </a:spcAft>
              <a:buSzPts val="1400"/>
              <a:buChar char="●"/>
            </a:pPr>
            <a:r>
              <a:rPr lang="en"/>
              <a:t>Tema 3: retos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9a1e5b1cf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9a1e5b1c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4.png"/><Relationship Id="rId6" Type="http://schemas.openxmlformats.org/officeDocument/2006/relationships/image" Target="../media/image1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slide" Target="/ppt/slides/slide10.xml"/><Relationship Id="rId4" Type="http://schemas.openxmlformats.org/officeDocument/2006/relationships/slide" Target="/ppt/slides/slide10.xml"/><Relationship Id="rId5" Type="http://schemas.openxmlformats.org/officeDocument/2006/relationships/slide" Target="/ppt/slides/slide10.xml"/><Relationship Id="rId6" Type="http://schemas.openxmlformats.org/officeDocument/2006/relationships/slide" Target="/ppt/slides/slide8.xml"/><Relationship Id="rId7"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slide" Target="/ppt/slides/slide11.xml"/><Relationship Id="rId4" Type="http://schemas.openxmlformats.org/officeDocument/2006/relationships/slide" Target="/ppt/slides/slide11.xml"/><Relationship Id="rId5" Type="http://schemas.openxmlformats.org/officeDocument/2006/relationships/slide" Target="/ppt/slides/slide11.xml"/><Relationship Id="rId6" Type="http://schemas.openxmlformats.org/officeDocument/2006/relationships/image" Target="../media/image6.png"/><Relationship Id="rId7" Type="http://schemas.openxmlformats.org/officeDocument/2006/relationships/hyperlink" Target="http://www.youtube.com/watch?v=CH50zuS8DD0" TargetMode="External"/><Relationship Id="rId8"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slide" Target="/ppt/slides/slide12.xml"/><Relationship Id="rId4" Type="http://schemas.openxmlformats.org/officeDocument/2006/relationships/slide" Target="/ppt/slides/slide12.xml"/><Relationship Id="rId5" Type="http://schemas.openxmlformats.org/officeDocument/2006/relationships/slide" Target="/ppt/slides/slide12.xml"/><Relationship Id="rId6" Type="http://schemas.openxmlformats.org/officeDocument/2006/relationships/slide" Target="/ppt/slides/slide8.xml"/><Relationship Id="rId7"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slide" Target="/ppt/slides/slide13.xml"/><Relationship Id="rId4" Type="http://schemas.openxmlformats.org/officeDocument/2006/relationships/slide" Target="/ppt/slides/slide13.xml"/><Relationship Id="rId5" Type="http://schemas.openxmlformats.org/officeDocument/2006/relationships/slide" Target="/ppt/slides/slide13.xml"/><Relationship Id="rId6" Type="http://schemas.openxmlformats.org/officeDocument/2006/relationships/image" Target="../media/image6.png"/><Relationship Id="rId7" Type="http://schemas.openxmlformats.org/officeDocument/2006/relationships/hyperlink" Target="http://www.youtube.com/watch?v=CH50zuS8DD0" TargetMode="External"/><Relationship Id="rId8"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slide" Target="/ppt/slides/slide14.xml"/><Relationship Id="rId4" Type="http://schemas.openxmlformats.org/officeDocument/2006/relationships/slide" Target="/ppt/slides/slide8.xml"/><Relationship Id="rId5"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slide" Target="/ppt/slides/slide15.xml"/><Relationship Id="rId4" Type="http://schemas.openxmlformats.org/officeDocument/2006/relationships/slide" Target="/ppt/slides/slide15.xml"/><Relationship Id="rId9" Type="http://schemas.openxmlformats.org/officeDocument/2006/relationships/image" Target="../media/image21.jpg"/><Relationship Id="rId5" Type="http://schemas.openxmlformats.org/officeDocument/2006/relationships/slide" Target="/ppt/slides/slide15.xml"/><Relationship Id="rId6" Type="http://schemas.openxmlformats.org/officeDocument/2006/relationships/image" Target="../media/image6.png"/><Relationship Id="rId7" Type="http://schemas.openxmlformats.org/officeDocument/2006/relationships/image" Target="../media/image34.png"/><Relationship Id="rId8" Type="http://schemas.openxmlformats.org/officeDocument/2006/relationships/hyperlink" Target="http://www.youtube.com/watch?v=4xG2aJa6UyY"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slide" Target="/ppt/slides/slide16.xml"/><Relationship Id="rId4" Type="http://schemas.openxmlformats.org/officeDocument/2006/relationships/slide" Target="/ppt/slides/slide8.xml"/><Relationship Id="rId5" Type="http://schemas.openxmlformats.org/officeDocument/2006/relationships/image" Target="../media/image15.png"/><Relationship Id="rId6" Type="http://schemas.openxmlformats.org/officeDocument/2006/relationships/image" Target="../media/image34.png"/></Relationships>
</file>

<file path=ppt/slides/_rels/slide17.xml.rels><?xml version="1.0" encoding="UTF-8" standalone="yes"?><Relationships xmlns="http://schemas.openxmlformats.org/package/2006/relationships"><Relationship Id="rId11" Type="http://schemas.openxmlformats.org/officeDocument/2006/relationships/image" Target="../media/image16.png"/><Relationship Id="rId10" Type="http://schemas.openxmlformats.org/officeDocument/2006/relationships/image" Target="../media/image20.jpg"/><Relationship Id="rId13" Type="http://schemas.openxmlformats.org/officeDocument/2006/relationships/image" Target="../media/image24.png"/><Relationship Id="rId12" Type="http://schemas.openxmlformats.org/officeDocument/2006/relationships/image" Target="../media/image13.gif"/><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slide" Target="/ppt/slides/slide17.xml"/><Relationship Id="rId4" Type="http://schemas.openxmlformats.org/officeDocument/2006/relationships/slide" Target="/ppt/slides/slide17.xml"/><Relationship Id="rId9" Type="http://schemas.openxmlformats.org/officeDocument/2006/relationships/hyperlink" Target="http://www.youtube.com/watch?v=iHdviZkM7S4" TargetMode="External"/><Relationship Id="rId5" Type="http://schemas.openxmlformats.org/officeDocument/2006/relationships/slide" Target="/ppt/slides/slide17.xml"/><Relationship Id="rId6" Type="http://schemas.openxmlformats.org/officeDocument/2006/relationships/slide" Target="/ppt/slides/slide17.xml"/><Relationship Id="rId7" Type="http://schemas.openxmlformats.org/officeDocument/2006/relationships/slide" Target="/ppt/slides/slide9.xml"/><Relationship Id="rId8" Type="http://schemas.openxmlformats.org/officeDocument/2006/relationships/image" Target="../media/image6.png"/></Relationships>
</file>

<file path=ppt/slides/_rels/slide18.xml.rels><?xml version="1.0" encoding="UTF-8" standalone="yes"?><Relationships xmlns="http://schemas.openxmlformats.org/package/2006/relationships"><Relationship Id="rId10" Type="http://schemas.openxmlformats.org/officeDocument/2006/relationships/image" Target="../media/image24.png"/><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slide" Target="/ppt/slides/slide18.xml"/><Relationship Id="rId4" Type="http://schemas.openxmlformats.org/officeDocument/2006/relationships/slide" Target="/ppt/slides/slide18.xml"/><Relationship Id="rId9" Type="http://schemas.openxmlformats.org/officeDocument/2006/relationships/image" Target="../media/image16.png"/><Relationship Id="rId5" Type="http://schemas.openxmlformats.org/officeDocument/2006/relationships/slide" Target="/ppt/slides/slide17.xml"/><Relationship Id="rId6" Type="http://schemas.openxmlformats.org/officeDocument/2006/relationships/slide" Target="/ppt/slides/slide9.xml"/><Relationship Id="rId7" Type="http://schemas.openxmlformats.org/officeDocument/2006/relationships/slide" Target="/ppt/slides/slide8.xml"/><Relationship Id="rId8" Type="http://schemas.openxmlformats.org/officeDocument/2006/relationships/image" Target="../media/image15.png"/></Relationships>
</file>

<file path=ppt/slides/_rels/slide19.xml.rels><?xml version="1.0" encoding="UTF-8" standalone="yes"?><Relationships xmlns="http://schemas.openxmlformats.org/package/2006/relationships"><Relationship Id="rId11" Type="http://schemas.openxmlformats.org/officeDocument/2006/relationships/image" Target="../media/image22.jpg"/><Relationship Id="rId10" Type="http://schemas.openxmlformats.org/officeDocument/2006/relationships/hyperlink" Target="http://www.youtube.com/watch?v=_W0bSen8Qjg" TargetMode="External"/><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comments" Target="../comments/comment3.xml"/><Relationship Id="rId4" Type="http://schemas.openxmlformats.org/officeDocument/2006/relationships/slide" Target="/ppt/slides/slide19.xml"/><Relationship Id="rId9" Type="http://schemas.openxmlformats.org/officeDocument/2006/relationships/image" Target="../media/image32.png"/><Relationship Id="rId5" Type="http://schemas.openxmlformats.org/officeDocument/2006/relationships/slide" Target="/ppt/slides/slide19.xml"/><Relationship Id="rId6" Type="http://schemas.openxmlformats.org/officeDocument/2006/relationships/slide" Target="/ppt/slides/slide19.xml"/><Relationship Id="rId7" Type="http://schemas.openxmlformats.org/officeDocument/2006/relationships/slide" Target="/ppt/slides/slide9.xml"/><Relationship Id="rId8"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slide" Target="/ppt/slides/slide20.xml"/><Relationship Id="rId4" Type="http://schemas.openxmlformats.org/officeDocument/2006/relationships/slide" Target="/ppt/slides/slide20.xml"/><Relationship Id="rId9" Type="http://schemas.openxmlformats.org/officeDocument/2006/relationships/image" Target="../media/image15.png"/><Relationship Id="rId5" Type="http://schemas.openxmlformats.org/officeDocument/2006/relationships/slide" Target="/ppt/slides/slide20.xml"/><Relationship Id="rId6" Type="http://schemas.openxmlformats.org/officeDocument/2006/relationships/slide" Target="/ppt/slides/slide9.xml"/><Relationship Id="rId7" Type="http://schemas.openxmlformats.org/officeDocument/2006/relationships/image" Target="../media/image23.png"/><Relationship Id="rId8" Type="http://schemas.openxmlformats.org/officeDocument/2006/relationships/slide" Target="/ppt/slides/slide8.xml"/></Relationships>
</file>

<file path=ppt/slides/_rels/slide21.xml.rels><?xml version="1.0" encoding="UTF-8" standalone="yes"?><Relationships xmlns="http://schemas.openxmlformats.org/package/2006/relationships"><Relationship Id="rId11" Type="http://schemas.openxmlformats.org/officeDocument/2006/relationships/image" Target="../media/image31.jpg"/><Relationship Id="rId10" Type="http://schemas.openxmlformats.org/officeDocument/2006/relationships/hyperlink" Target="http://www.youtube.com/watch?v=zVHWhLme2NQ" TargetMode="External"/><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comments" Target="../comments/comment4.xml"/><Relationship Id="rId4" Type="http://schemas.openxmlformats.org/officeDocument/2006/relationships/slide" Target="/ppt/slides/slide21.xml"/><Relationship Id="rId9" Type="http://schemas.openxmlformats.org/officeDocument/2006/relationships/image" Target="../media/image6.png"/><Relationship Id="rId5" Type="http://schemas.openxmlformats.org/officeDocument/2006/relationships/slide" Target="/ppt/slides/slide21.xml"/><Relationship Id="rId6" Type="http://schemas.openxmlformats.org/officeDocument/2006/relationships/slide" Target="/ppt/slides/slide21.xml"/><Relationship Id="rId7" Type="http://schemas.openxmlformats.org/officeDocument/2006/relationships/image" Target="../media/image35.png"/><Relationship Id="rId8"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slide" Target="/ppt/slides/slide22.xml"/><Relationship Id="rId4" Type="http://schemas.openxmlformats.org/officeDocument/2006/relationships/slide" Target="/ppt/slides/slide22.xml"/><Relationship Id="rId5" Type="http://schemas.openxmlformats.org/officeDocument/2006/relationships/slide" Target="/ppt/slides/slide22.xml"/><Relationship Id="rId6" Type="http://schemas.openxmlformats.org/officeDocument/2006/relationships/slide" Target="/ppt/slides/slide8.xml"/><Relationship Id="rId7" Type="http://schemas.openxmlformats.org/officeDocument/2006/relationships/image" Target="../media/image15.png"/></Relationships>
</file>

<file path=ppt/slides/_rels/slide23.xml.rels><?xml version="1.0" encoding="UTF-8" standalone="yes"?><Relationships xmlns="http://schemas.openxmlformats.org/package/2006/relationships"><Relationship Id="rId10" Type="http://schemas.openxmlformats.org/officeDocument/2006/relationships/image" Target="../media/image20.jpg"/><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slide" Target="/ppt/slides/slide23.xml"/><Relationship Id="rId4" Type="http://schemas.openxmlformats.org/officeDocument/2006/relationships/slide" Target="/ppt/slides/slide23.xml"/><Relationship Id="rId9" Type="http://schemas.openxmlformats.org/officeDocument/2006/relationships/hyperlink" Target="http://www.youtube.com/watch?v=iHdviZkM7S4" TargetMode="External"/><Relationship Id="rId5" Type="http://schemas.openxmlformats.org/officeDocument/2006/relationships/slide" Target="/ppt/slides/slide23.xml"/><Relationship Id="rId6" Type="http://schemas.openxmlformats.org/officeDocument/2006/relationships/slide" Target="/ppt/slides/slide17.xml"/><Relationship Id="rId7" Type="http://schemas.openxmlformats.org/officeDocument/2006/relationships/slide" Target="/ppt/slides/slide9.xml"/><Relationship Id="rId8" Type="http://schemas.openxmlformats.org/officeDocument/2006/relationships/image" Target="../media/image6.png"/></Relationships>
</file>

<file path=ppt/slides/_rels/slide24.xml.rels><?xml version="1.0" encoding="UTF-8" standalone="yes"?><Relationships xmlns="http://schemas.openxmlformats.org/package/2006/relationships"><Relationship Id="rId11" Type="http://schemas.openxmlformats.org/officeDocument/2006/relationships/hyperlink" Target="http://www.youtube.com/watch?v=02w9lSii_Hs" TargetMode="External"/><Relationship Id="rId10" Type="http://schemas.openxmlformats.org/officeDocument/2006/relationships/image" Target="../media/image28.jpg"/><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slide" Target="/ppt/slides/slide24.xml"/><Relationship Id="rId4" Type="http://schemas.openxmlformats.org/officeDocument/2006/relationships/slide" Target="/ppt/slides/slide24.xml"/><Relationship Id="rId9" Type="http://schemas.openxmlformats.org/officeDocument/2006/relationships/hyperlink" Target="http://www.youtube.com/watch?v=02w9lSii_Hs" TargetMode="External"/><Relationship Id="rId5" Type="http://schemas.openxmlformats.org/officeDocument/2006/relationships/slide" Target="/ppt/slides/slide17.xml"/><Relationship Id="rId6" Type="http://schemas.openxmlformats.org/officeDocument/2006/relationships/slide" Target="/ppt/slides/slide9.xml"/><Relationship Id="rId7" Type="http://schemas.openxmlformats.org/officeDocument/2006/relationships/slide" Target="/ppt/slides/slide8.xml"/><Relationship Id="rId8" Type="http://schemas.openxmlformats.org/officeDocument/2006/relationships/image" Target="../media/image15.png"/></Relationships>
</file>

<file path=ppt/slides/_rels/slide25.xml.rels><?xml version="1.0" encoding="UTF-8" standalone="yes"?><Relationships xmlns="http://schemas.openxmlformats.org/package/2006/relationships"><Relationship Id="rId11" Type="http://schemas.openxmlformats.org/officeDocument/2006/relationships/image" Target="../media/image21.jpg"/><Relationship Id="rId10" Type="http://schemas.openxmlformats.org/officeDocument/2006/relationships/hyperlink" Target="http://www.youtube.com/watch?v=4xG2aJa6UyY" TargetMode="External"/><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slide" Target="/ppt/slides/slide25.xml"/><Relationship Id="rId4" Type="http://schemas.openxmlformats.org/officeDocument/2006/relationships/slide" Target="/ppt/slides/slide25.xml"/><Relationship Id="rId9" Type="http://schemas.openxmlformats.org/officeDocument/2006/relationships/image" Target="../media/image15.png"/><Relationship Id="rId5" Type="http://schemas.openxmlformats.org/officeDocument/2006/relationships/slide" Target="/ppt/slides/slide25.xml"/><Relationship Id="rId6" Type="http://schemas.openxmlformats.org/officeDocument/2006/relationships/slide" Target="/ppt/slides/slide25.xml"/><Relationship Id="rId7" Type="http://schemas.openxmlformats.org/officeDocument/2006/relationships/slide" Target="/ppt/slides/slide9.xml"/><Relationship Id="rId8" Type="http://schemas.openxmlformats.org/officeDocument/2006/relationships/slide" Target="/ppt/slides/slide8.xml"/></Relationships>
</file>

<file path=ppt/slides/_rels/slide26.xml.rels><?xml version="1.0" encoding="UTF-8" standalone="yes"?><Relationships xmlns="http://schemas.openxmlformats.org/package/2006/relationships"><Relationship Id="rId11" Type="http://schemas.openxmlformats.org/officeDocument/2006/relationships/image" Target="../media/image29.png"/><Relationship Id="rId10" Type="http://schemas.openxmlformats.org/officeDocument/2006/relationships/image" Target="../media/image33.jpg"/><Relationship Id="rId13" Type="http://schemas.openxmlformats.org/officeDocument/2006/relationships/image" Target="../media/image20.jpg"/><Relationship Id="rId12" Type="http://schemas.openxmlformats.org/officeDocument/2006/relationships/hyperlink" Target="http://www.youtube.com/watch?v=iHdviZkM7S4" TargetMode="External"/><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slide" Target="/ppt/slides/slide26.xml"/><Relationship Id="rId4" Type="http://schemas.openxmlformats.org/officeDocument/2006/relationships/slide" Target="/ppt/slides/slide26.xml"/><Relationship Id="rId9" Type="http://schemas.openxmlformats.org/officeDocument/2006/relationships/image" Target="../media/image15.png"/><Relationship Id="rId5" Type="http://schemas.openxmlformats.org/officeDocument/2006/relationships/slide" Target="/ppt/slides/slide26.xml"/><Relationship Id="rId6" Type="http://schemas.openxmlformats.org/officeDocument/2006/relationships/slide" Target="/ppt/slides/slide26.xml"/><Relationship Id="rId7" Type="http://schemas.openxmlformats.org/officeDocument/2006/relationships/slide" Target="/ppt/slides/slide9.xml"/><Relationship Id="rId8" Type="http://schemas.openxmlformats.org/officeDocument/2006/relationships/slide" Target="/ppt/slides/slide8.xml"/></Relationships>
</file>

<file path=ppt/slides/_rels/slide27.xml.rels><?xml version="1.0" encoding="UTF-8" standalone="yes"?><Relationships xmlns="http://schemas.openxmlformats.org/package/2006/relationships"><Relationship Id="rId11" Type="http://schemas.openxmlformats.org/officeDocument/2006/relationships/hyperlink" Target="http://www.youtube.com/watch?v=iHdviZkM7S4" TargetMode="External"/><Relationship Id="rId10" Type="http://schemas.openxmlformats.org/officeDocument/2006/relationships/image" Target="../media/image30.png"/><Relationship Id="rId12" Type="http://schemas.openxmlformats.org/officeDocument/2006/relationships/image" Target="../media/image20.jpg"/><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slide" Target="/ppt/slides/slide27.xml"/><Relationship Id="rId4" Type="http://schemas.openxmlformats.org/officeDocument/2006/relationships/slide" Target="/ppt/slides/slide27.xml"/><Relationship Id="rId9" Type="http://schemas.openxmlformats.org/officeDocument/2006/relationships/image" Target="../media/image15.png"/><Relationship Id="rId5" Type="http://schemas.openxmlformats.org/officeDocument/2006/relationships/slide" Target="/ppt/slides/slide27.xml"/><Relationship Id="rId6" Type="http://schemas.openxmlformats.org/officeDocument/2006/relationships/slide" Target="/ppt/slides/slide27.xml"/><Relationship Id="rId7" Type="http://schemas.openxmlformats.org/officeDocument/2006/relationships/slide" Target="/ppt/slides/slide9.xml"/><Relationship Id="rId8" Type="http://schemas.openxmlformats.org/officeDocument/2006/relationships/slide" Target="/ppt/slides/slide8.xml"/></Relationships>
</file>

<file path=ppt/slides/_rels/slide28.xml.rels><?xml version="1.0" encoding="UTF-8" standalone="yes"?><Relationships xmlns="http://schemas.openxmlformats.org/package/2006/relationships"><Relationship Id="rId11" Type="http://schemas.openxmlformats.org/officeDocument/2006/relationships/image" Target="../media/image20.jpg"/><Relationship Id="rId10" Type="http://schemas.openxmlformats.org/officeDocument/2006/relationships/hyperlink" Target="http://www.youtube.com/watch?v=iHdviZkM7S4" TargetMode="External"/><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slide" Target="/ppt/slides/slide28.xml"/><Relationship Id="rId4" Type="http://schemas.openxmlformats.org/officeDocument/2006/relationships/slide" Target="/ppt/slides/slide28.xml"/><Relationship Id="rId9" Type="http://schemas.openxmlformats.org/officeDocument/2006/relationships/image" Target="../media/image15.png"/><Relationship Id="rId5" Type="http://schemas.openxmlformats.org/officeDocument/2006/relationships/slide" Target="/ppt/slides/slide28.xml"/><Relationship Id="rId6" Type="http://schemas.openxmlformats.org/officeDocument/2006/relationships/slide" Target="/ppt/slides/slide28.xml"/><Relationship Id="rId7" Type="http://schemas.openxmlformats.org/officeDocument/2006/relationships/slide" Target="/ppt/slides/slide9.xml"/><Relationship Id="rId8" Type="http://schemas.openxmlformats.org/officeDocument/2006/relationships/slide" Target="/ppt/slides/slide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comments" Target="../comments/comment1.xml"/><Relationship Id="rId4" Type="http://schemas.openxmlformats.org/officeDocument/2006/relationships/image" Target="../media/image3.png"/><Relationship Id="rId5" Type="http://schemas.openxmlformats.org/officeDocument/2006/relationships/image" Target="../media/image11.gif"/><Relationship Id="rId6" Type="http://schemas.openxmlformats.org/officeDocument/2006/relationships/image" Target="../media/image14.gif"/><Relationship Id="rId7" Type="http://schemas.openxmlformats.org/officeDocument/2006/relationships/image" Target="../media/image8.gif"/><Relationship Id="rId8"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1" Type="http://schemas.openxmlformats.org/officeDocument/2006/relationships/slide" Target="/ppt/slides/slide23.xml"/><Relationship Id="rId10" Type="http://schemas.openxmlformats.org/officeDocument/2006/relationships/slide" Target="/ppt/slides/slide11.xml"/><Relationship Id="rId13" Type="http://schemas.openxmlformats.org/officeDocument/2006/relationships/slide" Target="/ppt/slides/slide13.xml"/><Relationship Id="rId12" Type="http://schemas.openxmlformats.org/officeDocument/2006/relationships/slide" Target="/ppt/slides/slide26.xml"/><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comments" Target="../comments/comment2.xml"/><Relationship Id="rId4" Type="http://schemas.openxmlformats.org/officeDocument/2006/relationships/slide" Target="/ppt/slides/slide8.xml"/><Relationship Id="rId9" Type="http://schemas.openxmlformats.org/officeDocument/2006/relationships/slide" Target="/ppt/slides/slide25.xml"/><Relationship Id="rId15" Type="http://schemas.openxmlformats.org/officeDocument/2006/relationships/slide" Target="/ppt/slides/slide27.xml"/><Relationship Id="rId14" Type="http://schemas.openxmlformats.org/officeDocument/2006/relationships/slide" Target="/ppt/slides/slide21.xml"/><Relationship Id="rId17" Type="http://schemas.openxmlformats.org/officeDocument/2006/relationships/slide" Target="/ppt/slides/slide19.xml"/><Relationship Id="rId16" Type="http://schemas.openxmlformats.org/officeDocument/2006/relationships/slide" Target="/ppt/slides/slide15.xml"/><Relationship Id="rId5" Type="http://schemas.openxmlformats.org/officeDocument/2006/relationships/slide" Target="/ppt/slides/slide9.xml"/><Relationship Id="rId6" Type="http://schemas.openxmlformats.org/officeDocument/2006/relationships/slide" Target="/ppt/slides/slide9.xml"/><Relationship Id="rId18" Type="http://schemas.openxmlformats.org/officeDocument/2006/relationships/slide" Target="/ppt/slides/slide28.xml"/><Relationship Id="rId7" Type="http://schemas.openxmlformats.org/officeDocument/2006/relationships/slide" Target="/ppt/slides/slide17.xml"/><Relationship Id="rId8" Type="http://schemas.openxmlformats.org/officeDocument/2006/relationships/slide" Target="/ppt/slides/slide17.xml"/></Relationships>
</file>

<file path=ppt/slides/_rels/slide9.xml.rels><?xml version="1.0" encoding="UTF-8" standalone="yes"?><Relationships xmlns="http://schemas.openxmlformats.org/package/2006/relationships"><Relationship Id="rId11" Type="http://schemas.openxmlformats.org/officeDocument/2006/relationships/image" Target="../media/image12.jpg"/><Relationship Id="rId10" Type="http://schemas.openxmlformats.org/officeDocument/2006/relationships/hyperlink" Target="http://www.youtube.com/watch?v=CH50zuS8DD0" TargetMode="External"/><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slide" Target="/ppt/slides/slide9.xml"/><Relationship Id="rId4" Type="http://schemas.openxmlformats.org/officeDocument/2006/relationships/slide" Target="/ppt/slides/slide9.xml"/><Relationship Id="rId9" Type="http://schemas.openxmlformats.org/officeDocument/2006/relationships/slide" Target="/ppt/slides/slide9.xml"/><Relationship Id="rId5" Type="http://schemas.openxmlformats.org/officeDocument/2006/relationships/slide" Target="/ppt/slides/slide9.xml"/><Relationship Id="rId6" Type="http://schemas.openxmlformats.org/officeDocument/2006/relationships/slide" Target="/ppt/slides/slide9.xml"/><Relationship Id="rId7" Type="http://schemas.openxmlformats.org/officeDocument/2006/relationships/image" Target="../media/image6.png"/><Relationship Id="rId8" Type="http://schemas.openxmlformats.org/officeDocument/2006/relationships/slide" Target="/ppt/slid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274450" y="-68600"/>
            <a:ext cx="9561900" cy="7032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642712" y="6393625"/>
            <a:ext cx="10298400" cy="1041600"/>
          </a:xfrm>
          <a:prstGeom prst="rect">
            <a:avLst/>
          </a:prstGeom>
          <a:solidFill>
            <a:srgbClr val="6FCEE4"/>
          </a:solidFill>
          <a:ln cap="flat" cmpd="sng" w="76200">
            <a:solidFill>
              <a:srgbClr val="F370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405600" y="50800"/>
            <a:ext cx="9955200" cy="4246800"/>
          </a:xfrm>
          <a:prstGeom prst="rect">
            <a:avLst/>
          </a:prstGeom>
          <a:noFill/>
          <a:ln>
            <a:noFill/>
          </a:ln>
        </p:spPr>
        <p:txBody>
          <a:bodyPr anchorCtr="0" anchor="t" bIns="91425" lIns="91425" spcFirstLastPara="1" rIns="91425" wrap="square" tIns="91425">
            <a:spAutoFit/>
          </a:bodyPr>
          <a:lstStyle/>
          <a:p>
            <a:pPr indent="0" lvl="0" marL="0" marR="0" rtl="0" algn="ctr">
              <a:lnSpc>
                <a:spcPct val="240000"/>
              </a:lnSpc>
              <a:spcBef>
                <a:spcPts val="0"/>
              </a:spcBef>
              <a:spcAft>
                <a:spcPts val="0"/>
              </a:spcAft>
              <a:buClr>
                <a:srgbClr val="000000"/>
              </a:buClr>
              <a:buSzPts val="1200"/>
              <a:buFont typeface="Arial"/>
              <a:buNone/>
            </a:pPr>
            <a:r>
              <a:rPr b="1" lang="en" sz="1800"/>
              <a:t>Ciencias</a:t>
            </a:r>
            <a:r>
              <a:rPr b="1" i="0" lang="en" sz="1800" u="none" cap="none" strike="noStrike">
                <a:solidFill>
                  <a:srgbClr val="000000"/>
                </a:solidFill>
                <a:latin typeface="Arial"/>
                <a:ea typeface="Arial"/>
                <a:cs typeface="Arial"/>
                <a:sym typeface="Arial"/>
              </a:rPr>
              <a:t>, II Ciclo, Cuarto año</a:t>
            </a:r>
            <a:endParaRPr b="1" i="0" sz="1800" u="none" cap="none" strike="noStrike">
              <a:solidFill>
                <a:srgbClr val="000000"/>
              </a:solidFill>
              <a:latin typeface="Arial"/>
              <a:ea typeface="Arial"/>
              <a:cs typeface="Arial"/>
              <a:sym typeface="Arial"/>
            </a:endParaRPr>
          </a:p>
          <a:p>
            <a:pPr indent="0" lvl="0" marL="0" marR="0" rtl="0" algn="ctr">
              <a:lnSpc>
                <a:spcPct val="240000"/>
              </a:lnSpc>
              <a:spcBef>
                <a:spcPts val="0"/>
              </a:spcBef>
              <a:spcAft>
                <a:spcPts val="0"/>
              </a:spcAft>
              <a:buClr>
                <a:srgbClr val="000000"/>
              </a:buClr>
              <a:buSzPts val="1200"/>
              <a:buFont typeface="Arial"/>
              <a:buNone/>
            </a:pPr>
            <a:r>
              <a:rPr b="1" i="0" lang="en" sz="1800" u="sng" cap="none" strike="noStrike">
                <a:solidFill>
                  <a:srgbClr val="000000"/>
                </a:solidFill>
                <a:latin typeface="Arial"/>
                <a:ea typeface="Arial"/>
                <a:cs typeface="Arial"/>
                <a:sym typeface="Arial"/>
              </a:rPr>
              <a:t>Eje temático I</a:t>
            </a:r>
            <a:endParaRPr b="1" sz="1800" u="sng"/>
          </a:p>
          <a:p>
            <a:pPr indent="0" lvl="0" marL="0" marR="0" rtl="0" algn="ctr">
              <a:lnSpc>
                <a:spcPct val="85000"/>
              </a:lnSpc>
              <a:spcBef>
                <a:spcPts val="0"/>
              </a:spcBef>
              <a:spcAft>
                <a:spcPts val="0"/>
              </a:spcAft>
              <a:buClr>
                <a:srgbClr val="F48541"/>
              </a:buClr>
              <a:buSzPts val="5400"/>
              <a:buFont typeface="Calibri"/>
              <a:buNone/>
            </a:pPr>
            <a:r>
              <a:rPr lang="en" sz="4500">
                <a:solidFill>
                  <a:srgbClr val="F37021"/>
                </a:solidFill>
              </a:rPr>
              <a:t>Ángulos y sus Aplicaciones</a:t>
            </a:r>
            <a:endParaRPr sz="4500">
              <a:solidFill>
                <a:srgbClr val="F37021"/>
              </a:solidFill>
            </a:endParaRPr>
          </a:p>
          <a:p>
            <a:pPr indent="0" lvl="0" marL="0" marR="0" rtl="0" algn="ctr">
              <a:lnSpc>
                <a:spcPct val="85000"/>
              </a:lnSpc>
              <a:spcBef>
                <a:spcPts val="0"/>
              </a:spcBef>
              <a:spcAft>
                <a:spcPts val="0"/>
              </a:spcAft>
              <a:buClr>
                <a:srgbClr val="F48541"/>
              </a:buClr>
              <a:buSzPts val="5400"/>
              <a:buFont typeface="Calibri"/>
              <a:buNone/>
            </a:pPr>
            <a:r>
              <a:t/>
            </a:r>
            <a:endParaRPr sz="4500">
              <a:solidFill>
                <a:srgbClr val="F37021"/>
              </a:solidFill>
            </a:endParaRPr>
          </a:p>
          <a:p>
            <a:pPr indent="0" lvl="0" marL="0" marR="0" rtl="0" algn="ctr">
              <a:lnSpc>
                <a:spcPct val="85000"/>
              </a:lnSpc>
              <a:spcBef>
                <a:spcPts val="0"/>
              </a:spcBef>
              <a:spcAft>
                <a:spcPts val="0"/>
              </a:spcAft>
              <a:buClr>
                <a:srgbClr val="F48541"/>
              </a:buClr>
              <a:buSzPts val="5400"/>
              <a:buFont typeface="Calibri"/>
              <a:buNone/>
            </a:pPr>
            <a:r>
              <a:t/>
            </a:r>
            <a:endParaRPr b="1" sz="800"/>
          </a:p>
          <a:p>
            <a:pPr indent="0" lvl="0" marL="0" marR="0" rtl="0" algn="ctr">
              <a:lnSpc>
                <a:spcPct val="240000"/>
              </a:lnSpc>
              <a:spcBef>
                <a:spcPts val="0"/>
              </a:spcBef>
              <a:spcAft>
                <a:spcPts val="0"/>
              </a:spcAft>
              <a:buClr>
                <a:srgbClr val="000000"/>
              </a:buClr>
              <a:buSzPts val="1200"/>
              <a:buFont typeface="Arial"/>
              <a:buNone/>
            </a:pPr>
            <a:r>
              <a:rPr b="1" i="0" lang="en" sz="1800" u="sng" cap="none" strike="noStrike">
                <a:solidFill>
                  <a:srgbClr val="000000"/>
                </a:solidFill>
                <a:latin typeface="Arial"/>
                <a:ea typeface="Arial"/>
                <a:cs typeface="Arial"/>
                <a:sym typeface="Arial"/>
              </a:rPr>
              <a:t>Criterio de evaluación</a:t>
            </a:r>
            <a:r>
              <a:rPr b="0" i="0" lang="en"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rtl="0" algn="ctr">
              <a:lnSpc>
                <a:spcPct val="200000"/>
              </a:lnSpc>
              <a:spcBef>
                <a:spcPts val="0"/>
              </a:spcBef>
              <a:spcAft>
                <a:spcPts val="0"/>
              </a:spcAft>
              <a:buClr>
                <a:schemeClr val="dk1"/>
              </a:buClr>
              <a:buSzPts val="1100"/>
              <a:buFont typeface="Arial"/>
              <a:buNone/>
            </a:pPr>
            <a:r>
              <a:rPr lang="en" sz="1700">
                <a:solidFill>
                  <a:schemeClr val="dk1"/>
                </a:solidFill>
                <a:latin typeface="Times New Roman"/>
                <a:ea typeface="Times New Roman"/>
                <a:cs typeface="Times New Roman"/>
                <a:sym typeface="Times New Roman"/>
              </a:rPr>
              <a:t>Reconocer las componentes generales de los ángulos.</a:t>
            </a:r>
            <a:endParaRPr sz="1700">
              <a:solidFill>
                <a:schemeClr val="dk1"/>
              </a:solidFill>
              <a:latin typeface="Times New Roman"/>
              <a:ea typeface="Times New Roman"/>
              <a:cs typeface="Times New Roman"/>
              <a:sym typeface="Times New Roman"/>
            </a:endParaRPr>
          </a:p>
          <a:p>
            <a:pPr indent="0" lvl="0" marL="0" rtl="0" algn="ctr">
              <a:lnSpc>
                <a:spcPct val="200000"/>
              </a:lnSpc>
              <a:spcBef>
                <a:spcPts val="0"/>
              </a:spcBef>
              <a:spcAft>
                <a:spcPts val="0"/>
              </a:spcAft>
              <a:buClr>
                <a:schemeClr val="dk1"/>
              </a:buClr>
              <a:buSzPts val="1100"/>
              <a:buFont typeface="Arial"/>
              <a:buNone/>
            </a:pPr>
            <a:r>
              <a:rPr lang="en" sz="1700">
                <a:solidFill>
                  <a:schemeClr val="dk1"/>
                </a:solidFill>
                <a:latin typeface="Times New Roman"/>
                <a:ea typeface="Times New Roman"/>
                <a:cs typeface="Times New Roman"/>
                <a:sym typeface="Times New Roman"/>
              </a:rPr>
              <a:t> Identificar y clasificar ángulos.</a:t>
            </a:r>
            <a:endParaRPr b="0" i="0" sz="1400" u="none" cap="none" strike="noStrike">
              <a:solidFill>
                <a:srgbClr val="000000"/>
              </a:solidFill>
              <a:latin typeface="Calibri"/>
              <a:ea typeface="Calibri"/>
              <a:cs typeface="Calibri"/>
              <a:sym typeface="Calibri"/>
            </a:endParaRPr>
          </a:p>
        </p:txBody>
      </p:sp>
      <p:sp>
        <p:nvSpPr>
          <p:cNvPr id="57" name="Google Shape;57;p13"/>
          <p:cNvSpPr/>
          <p:nvPr/>
        </p:nvSpPr>
        <p:spPr>
          <a:xfrm>
            <a:off x="180150" y="4146775"/>
            <a:ext cx="1638300" cy="1173900"/>
          </a:xfrm>
          <a:prstGeom prst="rect">
            <a:avLst/>
          </a:prstGeom>
          <a:solidFill>
            <a:schemeClr val="lt2"/>
          </a:solidFill>
          <a:ln cap="flat" cmpd="sng" w="762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 name="Google Shape;58;p13"/>
          <p:cNvPicPr preferRelativeResize="0"/>
          <p:nvPr/>
        </p:nvPicPr>
        <p:blipFill rotWithShape="1">
          <a:blip r:embed="rId3">
            <a:alphaModFix/>
          </a:blip>
          <a:srcRect b="35096" l="4823" r="6681" t="29616"/>
          <a:stretch/>
        </p:blipFill>
        <p:spPr>
          <a:xfrm>
            <a:off x="6506150" y="5520541"/>
            <a:ext cx="2266398" cy="731085"/>
          </a:xfrm>
          <a:prstGeom prst="rect">
            <a:avLst/>
          </a:prstGeom>
          <a:noFill/>
          <a:ln>
            <a:noFill/>
          </a:ln>
        </p:spPr>
      </p:pic>
      <p:sp>
        <p:nvSpPr>
          <p:cNvPr id="59" name="Google Shape;59;p13"/>
          <p:cNvSpPr txBox="1"/>
          <p:nvPr/>
        </p:nvSpPr>
        <p:spPr>
          <a:xfrm>
            <a:off x="-405602" y="3869875"/>
            <a:ext cx="2809800" cy="1450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ctr">
              <a:lnSpc>
                <a:spcPct val="240000"/>
              </a:lnSpc>
              <a:spcBef>
                <a:spcPts val="0"/>
              </a:spcBef>
              <a:spcAft>
                <a:spcPts val="0"/>
              </a:spcAft>
              <a:buClr>
                <a:srgbClr val="000000"/>
              </a:buClr>
              <a:buSzPts val="1200"/>
              <a:buFont typeface="Arial"/>
              <a:buNone/>
            </a:pPr>
            <a:r>
              <a:rPr b="0" i="1" lang="en" sz="1200" u="none" cap="none" strike="noStrike">
                <a:solidFill>
                  <a:srgbClr val="000000"/>
                </a:solidFill>
                <a:latin typeface="Arial"/>
                <a:ea typeface="Arial"/>
                <a:cs typeface="Arial"/>
                <a:sym typeface="Arial"/>
              </a:rPr>
              <a:t>Realizado por:</a:t>
            </a:r>
            <a:endParaRPr b="0" i="1" sz="1200" u="none" cap="none" strike="noStrike">
              <a:solidFill>
                <a:srgbClr val="000000"/>
              </a:solidFill>
              <a:latin typeface="Arial"/>
              <a:ea typeface="Arial"/>
              <a:cs typeface="Arial"/>
              <a:sym typeface="Arial"/>
            </a:endParaRPr>
          </a:p>
          <a:p>
            <a:pPr indent="0" lvl="0" marL="0" marR="0" rtl="0" algn="ctr">
              <a:lnSpc>
                <a:spcPct val="24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Jessy Acuña Rodríguez.</a:t>
            </a:r>
            <a:endParaRPr b="0" i="0" sz="1200" u="none" cap="none" strike="noStrike">
              <a:solidFill>
                <a:srgbClr val="000000"/>
              </a:solidFill>
              <a:latin typeface="Arial"/>
              <a:ea typeface="Arial"/>
              <a:cs typeface="Arial"/>
              <a:sym typeface="Arial"/>
            </a:endParaRPr>
          </a:p>
          <a:p>
            <a:pPr indent="0" lvl="0" marL="0" marR="0" rtl="0" algn="ctr">
              <a:lnSpc>
                <a:spcPct val="24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Andrea Valles Morera:</a:t>
            </a:r>
            <a:endParaRPr b="0" i="0" sz="1400" u="none" cap="none" strike="noStrike">
              <a:solidFill>
                <a:srgbClr val="000000"/>
              </a:solidFill>
              <a:latin typeface="Calibri"/>
              <a:ea typeface="Calibri"/>
              <a:cs typeface="Calibri"/>
              <a:sym typeface="Calibri"/>
            </a:endParaRPr>
          </a:p>
        </p:txBody>
      </p:sp>
      <p:pic>
        <p:nvPicPr>
          <p:cNvPr id="60" name="Google Shape;60;p13"/>
          <p:cNvPicPr preferRelativeResize="0"/>
          <p:nvPr/>
        </p:nvPicPr>
        <p:blipFill rotWithShape="1">
          <a:blip r:embed="rId4">
            <a:alphaModFix/>
          </a:blip>
          <a:srcRect b="0" l="0" r="0" t="0"/>
          <a:stretch/>
        </p:blipFill>
        <p:spPr>
          <a:xfrm>
            <a:off x="-405600" y="5320672"/>
            <a:ext cx="2533051" cy="1314890"/>
          </a:xfrm>
          <a:prstGeom prst="rect">
            <a:avLst/>
          </a:prstGeom>
          <a:noFill/>
          <a:ln>
            <a:noFill/>
          </a:ln>
        </p:spPr>
      </p:pic>
      <p:pic>
        <p:nvPicPr>
          <p:cNvPr id="61" name="Google Shape;61;p13"/>
          <p:cNvPicPr preferRelativeResize="0"/>
          <p:nvPr/>
        </p:nvPicPr>
        <p:blipFill rotWithShape="1">
          <a:blip r:embed="rId5">
            <a:alphaModFix/>
          </a:blip>
          <a:srcRect b="0" l="0" r="0" t="0"/>
          <a:stretch/>
        </p:blipFill>
        <p:spPr>
          <a:xfrm>
            <a:off x="4257213" y="5320667"/>
            <a:ext cx="1832137" cy="1173781"/>
          </a:xfrm>
          <a:prstGeom prst="rect">
            <a:avLst/>
          </a:prstGeom>
          <a:noFill/>
          <a:ln>
            <a:noFill/>
          </a:ln>
        </p:spPr>
      </p:pic>
      <p:pic>
        <p:nvPicPr>
          <p:cNvPr id="62" name="Google Shape;62;p13"/>
          <p:cNvPicPr preferRelativeResize="0"/>
          <p:nvPr/>
        </p:nvPicPr>
        <p:blipFill rotWithShape="1">
          <a:blip r:embed="rId6">
            <a:alphaModFix/>
          </a:blip>
          <a:srcRect b="0" l="0" r="4425" t="17457"/>
          <a:stretch/>
        </p:blipFill>
        <p:spPr>
          <a:xfrm>
            <a:off x="2127450" y="5562600"/>
            <a:ext cx="1808213" cy="831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59" name="Shape 159"/>
        <p:cNvGrpSpPr/>
        <p:nvPr/>
      </p:nvGrpSpPr>
      <p:grpSpPr>
        <a:xfrm>
          <a:off x="0" y="0"/>
          <a:ext cx="0" cy="0"/>
          <a:chOff x="0" y="0"/>
          <a:chExt cx="0" cy="0"/>
        </a:xfrm>
      </p:grpSpPr>
      <p:sp>
        <p:nvSpPr>
          <p:cNvPr id="160" name="Google Shape;160;p22">
            <a:hlinkClick action="ppaction://hlinksldjump" r:id="rId3"/>
          </p:cNvPr>
          <p:cNvSpPr/>
          <p:nvPr/>
        </p:nvSpPr>
        <p:spPr>
          <a:xfrm>
            <a:off x="21025" y="28033"/>
            <a:ext cx="9144000" cy="68580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a:hlinkClick action="ppaction://hlinksldjump" r:id="rId4"/>
          </p:cNvPr>
          <p:cNvSpPr txBox="1"/>
          <p:nvPr>
            <p:ph idx="1" type="body"/>
          </p:nvPr>
        </p:nvSpPr>
        <p:spPr>
          <a:xfrm>
            <a:off x="457200" y="1024650"/>
            <a:ext cx="8229600" cy="49218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4800">
                <a:solidFill>
                  <a:srgbClr val="FFFFFF"/>
                </a:solidFill>
              </a:rPr>
              <a:t>Lado</a:t>
            </a:r>
            <a:endParaRPr sz="4800">
              <a:solidFill>
                <a:srgbClr val="FFFFFF"/>
              </a:solidFill>
            </a:endParaRPr>
          </a:p>
        </p:txBody>
      </p:sp>
      <p:sp>
        <p:nvSpPr>
          <p:cNvPr id="162" name="Google Shape;162;p22">
            <a:hlinkClick action="ppaction://hlinksldjump" r:id="rId5"/>
          </p:cNvPr>
          <p:cNvSpPr txBox="1"/>
          <p:nvPr>
            <p:ph type="title"/>
          </p:nvPr>
        </p:nvSpPr>
        <p:spPr>
          <a:xfrm>
            <a:off x="304800" y="401645"/>
            <a:ext cx="8229600" cy="750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28947"/>
              <a:buFont typeface="Arial"/>
              <a:buNone/>
            </a:pPr>
            <a:r>
              <a:rPr lang="en" sz="3800">
                <a:solidFill>
                  <a:schemeClr val="lt1"/>
                </a:solidFill>
              </a:rPr>
              <a:t>Ángulos </a:t>
            </a:r>
            <a:r>
              <a:rPr lang="en" sz="3800">
                <a:solidFill>
                  <a:schemeClr val="lt1"/>
                </a:solidFill>
                <a:uFill>
                  <a:noFill/>
                </a:uFill>
                <a:hlinkClick>
                  <a:extLst>
                    <a:ext uri="{A12FA001-AC4F-418D-AE19-62706E023703}">
                      <ahyp:hlinkClr val="tx"/>
                    </a:ext>
                  </a:extLst>
                </a:hlinkClick>
              </a:rPr>
              <a:t>- ₡500</a:t>
            </a:r>
            <a:r>
              <a:rPr lang="en" sz="3800">
                <a:solidFill>
                  <a:schemeClr val="lt1"/>
                </a:solidFill>
              </a:rPr>
              <a:t> Respuesta</a:t>
            </a:r>
            <a:endParaRPr>
              <a:solidFill>
                <a:srgbClr val="FFFFFF"/>
              </a:solidFill>
            </a:endParaRPr>
          </a:p>
        </p:txBody>
      </p:sp>
      <p:pic>
        <p:nvPicPr>
          <p:cNvPr id="163" name="Google Shape;163;p22">
            <a:hlinkClick action="ppaction://hlinksldjump" r:id="rId6"/>
          </p:cNvPr>
          <p:cNvPicPr preferRelativeResize="0"/>
          <p:nvPr/>
        </p:nvPicPr>
        <p:blipFill>
          <a:blip r:embed="rId7">
            <a:alphaModFix/>
          </a:blip>
          <a:stretch>
            <a:fillRect/>
          </a:stretch>
        </p:blipFill>
        <p:spPr>
          <a:xfrm>
            <a:off x="8534400" y="6070625"/>
            <a:ext cx="609600" cy="609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67" name="Shape 167"/>
        <p:cNvGrpSpPr/>
        <p:nvPr/>
      </p:nvGrpSpPr>
      <p:grpSpPr>
        <a:xfrm>
          <a:off x="0" y="0"/>
          <a:ext cx="0" cy="0"/>
          <a:chOff x="0" y="0"/>
          <a:chExt cx="0" cy="0"/>
        </a:xfrm>
      </p:grpSpPr>
      <p:sp>
        <p:nvSpPr>
          <p:cNvPr id="168" name="Google Shape;168;p23">
            <a:hlinkClick action="ppaction://hlinksldjump" r:id="rId3"/>
          </p:cNvPr>
          <p:cNvSpPr/>
          <p:nvPr/>
        </p:nvSpPr>
        <p:spPr>
          <a:xfrm>
            <a:off x="21025" y="28033"/>
            <a:ext cx="9144000" cy="68580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a:hlinkClick action="ppaction://hlinksldjump" r:id="rId4"/>
          </p:cNvPr>
          <p:cNvSpPr txBox="1"/>
          <p:nvPr>
            <p:ph idx="1" type="body"/>
          </p:nvPr>
        </p:nvSpPr>
        <p:spPr>
          <a:xfrm>
            <a:off x="457200" y="1024650"/>
            <a:ext cx="8229600" cy="492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sz="4800">
              <a:solidFill>
                <a:srgbClr val="FFFFFF"/>
              </a:solidFill>
            </a:endParaRPr>
          </a:p>
          <a:p>
            <a:pPr indent="0" lvl="0" marL="0" rtl="0" algn="ctr">
              <a:lnSpc>
                <a:spcPct val="200000"/>
              </a:lnSpc>
              <a:spcBef>
                <a:spcPts val="1200"/>
              </a:spcBef>
              <a:spcAft>
                <a:spcPts val="1200"/>
              </a:spcAft>
              <a:buClr>
                <a:schemeClr val="dk1"/>
              </a:buClr>
              <a:buSzPts val="1100"/>
              <a:buFont typeface="Arial"/>
              <a:buNone/>
            </a:pPr>
            <a:r>
              <a:rPr lang="en" sz="2900">
                <a:solidFill>
                  <a:srgbClr val="FFFFFF"/>
                </a:solidFill>
              </a:rPr>
              <a:t>Región formada a partir de la intersección de dos lados </a:t>
            </a:r>
            <a:endParaRPr sz="2900">
              <a:solidFill>
                <a:srgbClr val="FFFFFF"/>
              </a:solidFill>
            </a:endParaRPr>
          </a:p>
        </p:txBody>
      </p:sp>
      <p:sp>
        <p:nvSpPr>
          <p:cNvPr id="170" name="Google Shape;170;p23">
            <a:hlinkClick action="ppaction://hlinksldjump" r:id="rId5"/>
          </p:cNvPr>
          <p:cNvSpPr txBox="1"/>
          <p:nvPr>
            <p:ph type="title"/>
          </p:nvPr>
        </p:nvSpPr>
        <p:spPr>
          <a:xfrm>
            <a:off x="457200" y="274645"/>
            <a:ext cx="8229600" cy="750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28947"/>
              <a:buFont typeface="Arial"/>
              <a:buNone/>
            </a:pPr>
            <a:r>
              <a:rPr lang="en" sz="3800">
                <a:solidFill>
                  <a:schemeClr val="lt1"/>
                </a:solidFill>
              </a:rPr>
              <a:t>Ángulos </a:t>
            </a:r>
            <a:r>
              <a:rPr lang="en" sz="3800">
                <a:solidFill>
                  <a:schemeClr val="lt1"/>
                </a:solidFill>
                <a:uFill>
                  <a:noFill/>
                </a:uFill>
                <a:hlinkClick>
                  <a:extLst>
                    <a:ext uri="{A12FA001-AC4F-418D-AE19-62706E023703}">
                      <ahyp:hlinkClr val="tx"/>
                    </a:ext>
                  </a:extLst>
                </a:hlinkClick>
              </a:rPr>
              <a:t>- ₡1000</a:t>
            </a:r>
            <a:r>
              <a:rPr lang="en" sz="3800">
                <a:solidFill>
                  <a:schemeClr val="lt1"/>
                </a:solidFill>
              </a:rPr>
              <a:t> </a:t>
            </a:r>
            <a:r>
              <a:rPr lang="en" sz="3600">
                <a:solidFill>
                  <a:schemeClr val="lt1"/>
                </a:solidFill>
              </a:rPr>
              <a:t>- </a:t>
            </a:r>
            <a:r>
              <a:rPr b="1" lang="en" sz="3600">
                <a:solidFill>
                  <a:schemeClr val="lt1"/>
                </a:solidFill>
              </a:rPr>
              <a:t>Pregunta</a:t>
            </a:r>
            <a:endParaRPr b="1" sz="3600">
              <a:solidFill>
                <a:schemeClr val="lt1"/>
              </a:solidFill>
            </a:endParaRPr>
          </a:p>
          <a:p>
            <a:pPr indent="0" lvl="0" marL="0" rtl="0" algn="l">
              <a:spcBef>
                <a:spcPts val="0"/>
              </a:spcBef>
              <a:spcAft>
                <a:spcPts val="0"/>
              </a:spcAft>
              <a:buClr>
                <a:schemeClr val="dk1"/>
              </a:buClr>
              <a:buSzPct val="28947"/>
              <a:buFont typeface="Arial"/>
              <a:buNone/>
            </a:pPr>
            <a:r>
              <a:t/>
            </a:r>
            <a:endParaRPr sz="3800">
              <a:solidFill>
                <a:schemeClr val="lt1"/>
              </a:solidFill>
            </a:endParaRPr>
          </a:p>
        </p:txBody>
      </p:sp>
      <p:pic>
        <p:nvPicPr>
          <p:cNvPr id="171" name="Google Shape;171;p23">
            <a:hlinkClick action="ppaction://hlinkshowjump?jump=nextslide"/>
          </p:cNvPr>
          <p:cNvPicPr preferRelativeResize="0"/>
          <p:nvPr/>
        </p:nvPicPr>
        <p:blipFill>
          <a:blip r:embed="rId6">
            <a:alphaModFix/>
          </a:blip>
          <a:stretch>
            <a:fillRect/>
          </a:stretch>
        </p:blipFill>
        <p:spPr>
          <a:xfrm>
            <a:off x="8439325" y="6075575"/>
            <a:ext cx="609600" cy="609600"/>
          </a:xfrm>
          <a:prstGeom prst="rect">
            <a:avLst/>
          </a:prstGeom>
          <a:noFill/>
          <a:ln>
            <a:noFill/>
          </a:ln>
        </p:spPr>
      </p:pic>
      <p:pic>
        <p:nvPicPr>
          <p:cNvPr descr="This timer counts down silently until it reaches 0:00, then a police siren sounds to alert you that time is up." id="172" name="Google Shape;172;p23" title="1 Minute Timer">
            <a:hlinkClick r:id="rId7"/>
          </p:cNvPr>
          <p:cNvPicPr preferRelativeResize="0"/>
          <p:nvPr/>
        </p:nvPicPr>
        <p:blipFill>
          <a:blip r:embed="rId8">
            <a:alphaModFix/>
          </a:blip>
          <a:stretch>
            <a:fillRect/>
          </a:stretch>
        </p:blipFill>
        <p:spPr>
          <a:xfrm>
            <a:off x="7457132" y="20775"/>
            <a:ext cx="1707893" cy="1280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76" name="Shape 176"/>
        <p:cNvGrpSpPr/>
        <p:nvPr/>
      </p:nvGrpSpPr>
      <p:grpSpPr>
        <a:xfrm>
          <a:off x="0" y="0"/>
          <a:ext cx="0" cy="0"/>
          <a:chOff x="0" y="0"/>
          <a:chExt cx="0" cy="0"/>
        </a:xfrm>
      </p:grpSpPr>
      <p:sp>
        <p:nvSpPr>
          <p:cNvPr id="177" name="Google Shape;177;p24">
            <a:hlinkClick action="ppaction://hlinksldjump" r:id="rId3"/>
          </p:cNvPr>
          <p:cNvSpPr/>
          <p:nvPr/>
        </p:nvSpPr>
        <p:spPr>
          <a:xfrm>
            <a:off x="21025" y="28033"/>
            <a:ext cx="9144000" cy="68580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4">
            <a:hlinkClick action="ppaction://hlinksldjump" r:id="rId4"/>
          </p:cNvPr>
          <p:cNvSpPr txBox="1"/>
          <p:nvPr>
            <p:ph idx="1" type="body"/>
          </p:nvPr>
        </p:nvSpPr>
        <p:spPr>
          <a:xfrm>
            <a:off x="457200" y="1024650"/>
            <a:ext cx="8229600" cy="49218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4800">
                <a:solidFill>
                  <a:srgbClr val="FFFFFF"/>
                </a:solidFill>
              </a:rPr>
              <a:t>Ángulo</a:t>
            </a:r>
            <a:endParaRPr sz="4800">
              <a:solidFill>
                <a:srgbClr val="FFFFFF"/>
              </a:solidFill>
            </a:endParaRPr>
          </a:p>
        </p:txBody>
      </p:sp>
      <p:sp>
        <p:nvSpPr>
          <p:cNvPr id="179" name="Google Shape;179;p24">
            <a:hlinkClick action="ppaction://hlinksldjump" r:id="rId5"/>
          </p:cNvPr>
          <p:cNvSpPr txBox="1"/>
          <p:nvPr>
            <p:ph type="title"/>
          </p:nvPr>
        </p:nvSpPr>
        <p:spPr>
          <a:xfrm>
            <a:off x="457200" y="274645"/>
            <a:ext cx="8229600" cy="750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28947"/>
              <a:buFont typeface="Arial"/>
              <a:buNone/>
            </a:pPr>
            <a:r>
              <a:rPr lang="en" sz="3800">
                <a:solidFill>
                  <a:schemeClr val="lt1"/>
                </a:solidFill>
              </a:rPr>
              <a:t>Ángulos </a:t>
            </a:r>
            <a:r>
              <a:rPr lang="en" sz="3800">
                <a:solidFill>
                  <a:schemeClr val="lt1"/>
                </a:solidFill>
                <a:uFill>
                  <a:noFill/>
                </a:uFill>
                <a:hlinkClick>
                  <a:extLst>
                    <a:ext uri="{A12FA001-AC4F-418D-AE19-62706E023703}">
                      <ahyp:hlinkClr val="tx"/>
                    </a:ext>
                  </a:extLst>
                </a:hlinkClick>
              </a:rPr>
              <a:t>- ₡1000</a:t>
            </a:r>
            <a:r>
              <a:rPr lang="en" sz="3800">
                <a:solidFill>
                  <a:schemeClr val="lt1"/>
                </a:solidFill>
              </a:rPr>
              <a:t> Respuesta</a:t>
            </a:r>
            <a:endParaRPr>
              <a:solidFill>
                <a:srgbClr val="FFFFFF"/>
              </a:solidFill>
            </a:endParaRPr>
          </a:p>
        </p:txBody>
      </p:sp>
      <p:pic>
        <p:nvPicPr>
          <p:cNvPr id="180" name="Google Shape;180;p24">
            <a:hlinkClick action="ppaction://hlinksldjump" r:id="rId6"/>
          </p:cNvPr>
          <p:cNvPicPr preferRelativeResize="0"/>
          <p:nvPr/>
        </p:nvPicPr>
        <p:blipFill>
          <a:blip r:embed="rId7">
            <a:alphaModFix/>
          </a:blip>
          <a:stretch>
            <a:fillRect/>
          </a:stretch>
        </p:blipFill>
        <p:spPr>
          <a:xfrm>
            <a:off x="8484100" y="6059075"/>
            <a:ext cx="609600" cy="609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84" name="Shape 184"/>
        <p:cNvGrpSpPr/>
        <p:nvPr/>
      </p:nvGrpSpPr>
      <p:grpSpPr>
        <a:xfrm>
          <a:off x="0" y="0"/>
          <a:ext cx="0" cy="0"/>
          <a:chOff x="0" y="0"/>
          <a:chExt cx="0" cy="0"/>
        </a:xfrm>
      </p:grpSpPr>
      <p:sp>
        <p:nvSpPr>
          <p:cNvPr id="185" name="Google Shape;185;p25">
            <a:hlinkClick action="ppaction://hlinksldjump" r:id="rId3"/>
          </p:cNvPr>
          <p:cNvSpPr/>
          <p:nvPr/>
        </p:nvSpPr>
        <p:spPr>
          <a:xfrm>
            <a:off x="21025" y="28033"/>
            <a:ext cx="9144000" cy="68580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5">
            <a:hlinkClick action="ppaction://hlinksldjump" r:id="rId4"/>
          </p:cNvPr>
          <p:cNvSpPr txBox="1"/>
          <p:nvPr>
            <p:ph idx="1" type="body"/>
          </p:nvPr>
        </p:nvSpPr>
        <p:spPr>
          <a:xfrm>
            <a:off x="681200" y="1092375"/>
            <a:ext cx="7739100" cy="2591100"/>
          </a:xfrm>
          <a:prstGeom prst="rect">
            <a:avLst/>
          </a:prstGeom>
        </p:spPr>
        <p:txBody>
          <a:bodyPr anchorCtr="0" anchor="ctr" bIns="91425" lIns="91425" spcFirstLastPara="1" rIns="91425" wrap="square" tIns="91425">
            <a:normAutofit/>
          </a:bodyPr>
          <a:lstStyle/>
          <a:p>
            <a:pPr indent="0" lvl="0" marL="0" rtl="0" algn="ctr">
              <a:lnSpc>
                <a:spcPct val="200000"/>
              </a:lnSpc>
              <a:spcBef>
                <a:spcPts val="0"/>
              </a:spcBef>
              <a:spcAft>
                <a:spcPts val="1200"/>
              </a:spcAft>
              <a:buClr>
                <a:schemeClr val="dk1"/>
              </a:buClr>
              <a:buSzPts val="1100"/>
              <a:buFont typeface="Arial"/>
              <a:buNone/>
            </a:pPr>
            <a:r>
              <a:rPr lang="en" sz="4800">
                <a:solidFill>
                  <a:srgbClr val="FFFFFF"/>
                </a:solidFill>
              </a:rPr>
              <a:t>¿Cuál es el valor del ángulo en amarillo?</a:t>
            </a:r>
            <a:endParaRPr sz="2900">
              <a:solidFill>
                <a:srgbClr val="FFFFFF"/>
              </a:solidFill>
            </a:endParaRPr>
          </a:p>
        </p:txBody>
      </p:sp>
      <p:sp>
        <p:nvSpPr>
          <p:cNvPr id="187" name="Google Shape;187;p25">
            <a:hlinkClick action="ppaction://hlinksldjump" r:id="rId5"/>
          </p:cNvPr>
          <p:cNvSpPr txBox="1"/>
          <p:nvPr>
            <p:ph type="title"/>
          </p:nvPr>
        </p:nvSpPr>
        <p:spPr>
          <a:xfrm>
            <a:off x="457200" y="274645"/>
            <a:ext cx="8229600" cy="750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2352"/>
              <a:buFont typeface="Arial"/>
              <a:buNone/>
            </a:pPr>
            <a:r>
              <a:rPr lang="en" sz="3400">
                <a:solidFill>
                  <a:schemeClr val="lt1"/>
                </a:solidFill>
              </a:rPr>
              <a:t>Ángulos </a:t>
            </a:r>
            <a:r>
              <a:rPr lang="en" sz="3400">
                <a:solidFill>
                  <a:schemeClr val="lt1"/>
                </a:solidFill>
                <a:uFill>
                  <a:noFill/>
                </a:uFill>
                <a:hlinkClick>
                  <a:extLst>
                    <a:ext uri="{A12FA001-AC4F-418D-AE19-62706E023703}">
                      <ahyp:hlinkClr val="tx"/>
                    </a:ext>
                  </a:extLst>
                </a:hlinkClick>
              </a:rPr>
              <a:t>- ₡5000</a:t>
            </a:r>
            <a:r>
              <a:rPr lang="en" sz="3400">
                <a:solidFill>
                  <a:schemeClr val="lt1"/>
                </a:solidFill>
              </a:rPr>
              <a:t> </a:t>
            </a:r>
            <a:r>
              <a:rPr lang="en" sz="3600">
                <a:solidFill>
                  <a:schemeClr val="lt1"/>
                </a:solidFill>
              </a:rPr>
              <a:t>- </a:t>
            </a:r>
            <a:r>
              <a:rPr b="1" lang="en" sz="3600">
                <a:solidFill>
                  <a:schemeClr val="lt1"/>
                </a:solidFill>
              </a:rPr>
              <a:t>Pregunta</a:t>
            </a:r>
            <a:endParaRPr b="1" sz="3600">
              <a:solidFill>
                <a:schemeClr val="lt1"/>
              </a:solidFill>
            </a:endParaRPr>
          </a:p>
          <a:p>
            <a:pPr indent="0" lvl="0" marL="0" rtl="0" algn="l">
              <a:spcBef>
                <a:spcPts val="0"/>
              </a:spcBef>
              <a:spcAft>
                <a:spcPts val="0"/>
              </a:spcAft>
              <a:buClr>
                <a:schemeClr val="dk1"/>
              </a:buClr>
              <a:buSzPct val="32352"/>
              <a:buFont typeface="Arial"/>
              <a:buNone/>
            </a:pPr>
            <a:r>
              <a:t/>
            </a:r>
            <a:endParaRPr sz="3400">
              <a:solidFill>
                <a:schemeClr val="lt1"/>
              </a:solidFill>
            </a:endParaRPr>
          </a:p>
        </p:txBody>
      </p:sp>
      <p:pic>
        <p:nvPicPr>
          <p:cNvPr id="188" name="Google Shape;188;p25">
            <a:hlinkClick action="ppaction://hlinkshowjump?jump=nextslide"/>
          </p:cNvPr>
          <p:cNvPicPr preferRelativeResize="0"/>
          <p:nvPr/>
        </p:nvPicPr>
        <p:blipFill>
          <a:blip r:embed="rId6">
            <a:alphaModFix/>
          </a:blip>
          <a:stretch>
            <a:fillRect/>
          </a:stretch>
        </p:blipFill>
        <p:spPr>
          <a:xfrm>
            <a:off x="8439325" y="6075575"/>
            <a:ext cx="609600" cy="609600"/>
          </a:xfrm>
          <a:prstGeom prst="rect">
            <a:avLst/>
          </a:prstGeom>
          <a:noFill/>
          <a:ln>
            <a:noFill/>
          </a:ln>
        </p:spPr>
      </p:pic>
      <p:sp>
        <p:nvSpPr>
          <p:cNvPr id="189" name="Google Shape;189;p25"/>
          <p:cNvSpPr/>
          <p:nvPr/>
        </p:nvSpPr>
        <p:spPr>
          <a:xfrm>
            <a:off x="2782400" y="3683400"/>
            <a:ext cx="3417600" cy="3174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0" name="Google Shape;190;p25"/>
          <p:cNvCxnSpPr>
            <a:stCxn id="189" idx="6"/>
          </p:cNvCxnSpPr>
          <p:nvPr/>
        </p:nvCxnSpPr>
        <p:spPr>
          <a:xfrm flipH="1">
            <a:off x="4497800" y="5270700"/>
            <a:ext cx="1702200" cy="3600"/>
          </a:xfrm>
          <a:prstGeom prst="straightConnector1">
            <a:avLst/>
          </a:prstGeom>
          <a:noFill/>
          <a:ln cap="flat" cmpd="sng" w="76200">
            <a:solidFill>
              <a:srgbClr val="F37021"/>
            </a:solidFill>
            <a:prstDash val="solid"/>
            <a:round/>
            <a:headEnd len="med" w="med" type="none"/>
            <a:tailEnd len="med" w="med" type="none"/>
          </a:ln>
        </p:spPr>
      </p:cxnSp>
      <p:sp>
        <p:nvSpPr>
          <p:cNvPr id="191" name="Google Shape;191;p25"/>
          <p:cNvSpPr/>
          <p:nvPr/>
        </p:nvSpPr>
        <p:spPr>
          <a:xfrm>
            <a:off x="2750300" y="3685200"/>
            <a:ext cx="3481800" cy="3174600"/>
          </a:xfrm>
          <a:prstGeom prst="pie">
            <a:avLst>
              <a:gd fmla="val 0" name="adj1"/>
              <a:gd fmla="val 1620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2" name="Google Shape;192;p25"/>
          <p:cNvCxnSpPr/>
          <p:nvPr/>
        </p:nvCxnSpPr>
        <p:spPr>
          <a:xfrm flipH="1" rot="10800000">
            <a:off x="4459100" y="3683400"/>
            <a:ext cx="64200" cy="1618200"/>
          </a:xfrm>
          <a:prstGeom prst="straightConnector1">
            <a:avLst/>
          </a:prstGeom>
          <a:noFill/>
          <a:ln cap="flat" cmpd="sng" w="76200">
            <a:solidFill>
              <a:srgbClr val="F37021"/>
            </a:solidFill>
            <a:prstDash val="solid"/>
            <a:round/>
            <a:headEnd len="med" w="med" type="none"/>
            <a:tailEnd len="med" w="med" type="none"/>
          </a:ln>
        </p:spPr>
      </p:cxnSp>
      <p:cxnSp>
        <p:nvCxnSpPr>
          <p:cNvPr id="193" name="Google Shape;193;p25"/>
          <p:cNvCxnSpPr/>
          <p:nvPr/>
        </p:nvCxnSpPr>
        <p:spPr>
          <a:xfrm flipH="1">
            <a:off x="4474700" y="5270700"/>
            <a:ext cx="1725300" cy="3600"/>
          </a:xfrm>
          <a:prstGeom prst="straightConnector1">
            <a:avLst/>
          </a:prstGeom>
          <a:noFill/>
          <a:ln cap="flat" cmpd="sng" w="76200">
            <a:solidFill>
              <a:srgbClr val="F37021"/>
            </a:solidFill>
            <a:prstDash val="solid"/>
            <a:round/>
            <a:headEnd len="med" w="med" type="none"/>
            <a:tailEnd len="med" w="med" type="none"/>
          </a:ln>
        </p:spPr>
      </p:cxnSp>
      <p:pic>
        <p:nvPicPr>
          <p:cNvPr descr="This timer counts down silently until it reaches 0:00, then a police siren sounds to alert you that time is up." id="194" name="Google Shape;194;p25" title="1 Minute Timer">
            <a:hlinkClick r:id="rId7"/>
          </p:cNvPr>
          <p:cNvPicPr preferRelativeResize="0"/>
          <p:nvPr/>
        </p:nvPicPr>
        <p:blipFill>
          <a:blip r:embed="rId8">
            <a:alphaModFix/>
          </a:blip>
          <a:stretch>
            <a:fillRect/>
          </a:stretch>
        </p:blipFill>
        <p:spPr>
          <a:xfrm>
            <a:off x="7649625" y="28025"/>
            <a:ext cx="1535600" cy="1151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24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98" name="Shape 198"/>
        <p:cNvGrpSpPr/>
        <p:nvPr/>
      </p:nvGrpSpPr>
      <p:grpSpPr>
        <a:xfrm>
          <a:off x="0" y="0"/>
          <a:ext cx="0" cy="0"/>
          <a:chOff x="0" y="0"/>
          <a:chExt cx="0" cy="0"/>
        </a:xfrm>
      </p:grpSpPr>
      <p:sp>
        <p:nvSpPr>
          <p:cNvPr id="199" name="Google Shape;199;p26">
            <a:hlinkClick action="ppaction://hlinksldjump" r:id="rId3"/>
          </p:cNvPr>
          <p:cNvSpPr/>
          <p:nvPr/>
        </p:nvSpPr>
        <p:spPr>
          <a:xfrm>
            <a:off x="21025" y="28033"/>
            <a:ext cx="9144000" cy="68580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6"/>
          <p:cNvSpPr txBox="1"/>
          <p:nvPr>
            <p:ph idx="1" type="body"/>
          </p:nvPr>
        </p:nvSpPr>
        <p:spPr>
          <a:xfrm>
            <a:off x="2473050" y="3008150"/>
            <a:ext cx="4883400" cy="16173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4800">
                <a:solidFill>
                  <a:srgbClr val="FFFFFF"/>
                </a:solidFill>
              </a:rPr>
              <a:t>270°</a:t>
            </a:r>
            <a:endParaRPr sz="4800">
              <a:solidFill>
                <a:srgbClr val="FFFFFF"/>
              </a:solidFill>
            </a:endParaRPr>
          </a:p>
        </p:txBody>
      </p:sp>
      <p:pic>
        <p:nvPicPr>
          <p:cNvPr id="201" name="Google Shape;201;p26">
            <a:hlinkClick action="ppaction://hlinksldjump" r:id="rId4"/>
          </p:cNvPr>
          <p:cNvPicPr preferRelativeResize="0"/>
          <p:nvPr/>
        </p:nvPicPr>
        <p:blipFill>
          <a:blip r:embed="rId5">
            <a:alphaModFix/>
          </a:blip>
          <a:stretch>
            <a:fillRect/>
          </a:stretch>
        </p:blipFill>
        <p:spPr>
          <a:xfrm>
            <a:off x="8484100" y="6059075"/>
            <a:ext cx="609600" cy="609600"/>
          </a:xfrm>
          <a:prstGeom prst="rect">
            <a:avLst/>
          </a:prstGeom>
          <a:noFill/>
          <a:ln>
            <a:noFill/>
          </a:ln>
        </p:spPr>
      </p:pic>
      <p:sp>
        <p:nvSpPr>
          <p:cNvPr id="202" name="Google Shape;202;p26"/>
          <p:cNvSpPr txBox="1"/>
          <p:nvPr>
            <p:ph type="title"/>
          </p:nvPr>
        </p:nvSpPr>
        <p:spPr>
          <a:xfrm>
            <a:off x="457200" y="274645"/>
            <a:ext cx="8229600" cy="75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3400">
                <a:solidFill>
                  <a:schemeClr val="lt1"/>
                </a:solidFill>
              </a:rPr>
              <a:t>Ángulos </a:t>
            </a:r>
            <a:r>
              <a:rPr lang="en" sz="3400">
                <a:solidFill>
                  <a:schemeClr val="lt1"/>
                </a:solidFill>
                <a:uFill>
                  <a:noFill/>
                </a:uFill>
                <a:hlinkClick>
                  <a:extLst>
                    <a:ext uri="{A12FA001-AC4F-418D-AE19-62706E023703}">
                      <ahyp:hlinkClr val="tx"/>
                    </a:ext>
                  </a:extLst>
                </a:hlinkClick>
              </a:rPr>
              <a:t>- ₡5000</a:t>
            </a:r>
            <a:r>
              <a:rPr lang="en" sz="3400">
                <a:solidFill>
                  <a:schemeClr val="lt1"/>
                </a:solidFill>
              </a:rPr>
              <a:t> Respuesta</a:t>
            </a:r>
            <a:endParaRPr sz="36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206" name="Shape 206"/>
        <p:cNvGrpSpPr/>
        <p:nvPr/>
      </p:nvGrpSpPr>
      <p:grpSpPr>
        <a:xfrm>
          <a:off x="0" y="0"/>
          <a:ext cx="0" cy="0"/>
          <a:chOff x="0" y="0"/>
          <a:chExt cx="0" cy="0"/>
        </a:xfrm>
      </p:grpSpPr>
      <p:sp>
        <p:nvSpPr>
          <p:cNvPr id="207" name="Google Shape;207;p27">
            <a:hlinkClick action="ppaction://hlinksldjump" r:id="rId3"/>
          </p:cNvPr>
          <p:cNvSpPr/>
          <p:nvPr/>
        </p:nvSpPr>
        <p:spPr>
          <a:xfrm>
            <a:off x="21025" y="28033"/>
            <a:ext cx="9144000" cy="68580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7">
            <a:hlinkClick action="ppaction://hlinksldjump" r:id="rId4"/>
          </p:cNvPr>
          <p:cNvSpPr txBox="1"/>
          <p:nvPr>
            <p:ph idx="1" type="body"/>
          </p:nvPr>
        </p:nvSpPr>
        <p:spPr>
          <a:xfrm>
            <a:off x="457200" y="759100"/>
            <a:ext cx="8229600" cy="3454500"/>
          </a:xfrm>
          <a:prstGeom prst="rect">
            <a:avLst/>
          </a:prstGeom>
        </p:spPr>
        <p:txBody>
          <a:bodyPr anchorCtr="0" anchor="ctr" bIns="91425" lIns="91425" spcFirstLastPara="1" rIns="91425" wrap="square" tIns="91425">
            <a:normAutofit/>
          </a:bodyPr>
          <a:lstStyle/>
          <a:p>
            <a:pPr indent="0" lvl="0" marL="0" rtl="0" algn="ctr">
              <a:lnSpc>
                <a:spcPct val="200000"/>
              </a:lnSpc>
              <a:spcBef>
                <a:spcPts val="0"/>
              </a:spcBef>
              <a:spcAft>
                <a:spcPts val="1200"/>
              </a:spcAft>
              <a:buClr>
                <a:schemeClr val="dk1"/>
              </a:buClr>
              <a:buSzPts val="1100"/>
              <a:buFont typeface="Arial"/>
              <a:buNone/>
            </a:pPr>
            <a:r>
              <a:rPr lang="en" sz="4800">
                <a:solidFill>
                  <a:srgbClr val="FFFFFF"/>
                </a:solidFill>
              </a:rPr>
              <a:t>¿Cuánto mide este ángulo?</a:t>
            </a:r>
            <a:endParaRPr sz="2900">
              <a:solidFill>
                <a:srgbClr val="FFFFFF"/>
              </a:solidFill>
            </a:endParaRPr>
          </a:p>
        </p:txBody>
      </p:sp>
      <p:sp>
        <p:nvSpPr>
          <p:cNvPr id="209" name="Google Shape;209;p27">
            <a:hlinkClick action="ppaction://hlinksldjump" r:id="rId5"/>
          </p:cNvPr>
          <p:cNvSpPr txBox="1"/>
          <p:nvPr>
            <p:ph type="title"/>
          </p:nvPr>
        </p:nvSpPr>
        <p:spPr>
          <a:xfrm>
            <a:off x="457200" y="274645"/>
            <a:ext cx="8229600" cy="750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2352"/>
              <a:buFont typeface="Arial"/>
              <a:buNone/>
            </a:pPr>
            <a:r>
              <a:rPr lang="en" sz="3400">
                <a:solidFill>
                  <a:schemeClr val="lt1"/>
                </a:solidFill>
              </a:rPr>
              <a:t>Ángulos </a:t>
            </a:r>
            <a:r>
              <a:rPr lang="en" sz="3400">
                <a:solidFill>
                  <a:schemeClr val="lt1"/>
                </a:solidFill>
                <a:uFill>
                  <a:noFill/>
                </a:uFill>
                <a:hlinkClick>
                  <a:extLst>
                    <a:ext uri="{A12FA001-AC4F-418D-AE19-62706E023703}">
                      <ahyp:hlinkClr val="tx"/>
                    </a:ext>
                  </a:extLst>
                </a:hlinkClick>
              </a:rPr>
              <a:t>- ₡10.000</a:t>
            </a:r>
            <a:r>
              <a:rPr lang="en" sz="3400">
                <a:solidFill>
                  <a:schemeClr val="lt1"/>
                </a:solidFill>
              </a:rPr>
              <a:t> </a:t>
            </a:r>
            <a:r>
              <a:rPr lang="en" sz="3600">
                <a:solidFill>
                  <a:schemeClr val="lt1"/>
                </a:solidFill>
              </a:rPr>
              <a:t>- </a:t>
            </a:r>
            <a:r>
              <a:rPr b="1" lang="en" sz="3600">
                <a:solidFill>
                  <a:schemeClr val="lt1"/>
                </a:solidFill>
              </a:rPr>
              <a:t>Pregunta</a:t>
            </a:r>
            <a:endParaRPr b="1" sz="3600">
              <a:solidFill>
                <a:schemeClr val="lt1"/>
              </a:solidFill>
            </a:endParaRPr>
          </a:p>
          <a:p>
            <a:pPr indent="0" lvl="0" marL="0" rtl="0" algn="l">
              <a:spcBef>
                <a:spcPts val="0"/>
              </a:spcBef>
              <a:spcAft>
                <a:spcPts val="0"/>
              </a:spcAft>
              <a:buClr>
                <a:schemeClr val="dk1"/>
              </a:buClr>
              <a:buSzPct val="32352"/>
              <a:buFont typeface="Arial"/>
              <a:buNone/>
            </a:pPr>
            <a:r>
              <a:rPr lang="en" sz="3400">
                <a:solidFill>
                  <a:schemeClr val="lt1"/>
                </a:solidFill>
              </a:rPr>
              <a:t> </a:t>
            </a:r>
            <a:endParaRPr sz="3400">
              <a:solidFill>
                <a:schemeClr val="lt1"/>
              </a:solidFill>
            </a:endParaRPr>
          </a:p>
        </p:txBody>
      </p:sp>
      <p:pic>
        <p:nvPicPr>
          <p:cNvPr id="210" name="Google Shape;210;p27">
            <a:hlinkClick action="ppaction://hlinkshowjump?jump=nextslide"/>
          </p:cNvPr>
          <p:cNvPicPr preferRelativeResize="0"/>
          <p:nvPr/>
        </p:nvPicPr>
        <p:blipFill>
          <a:blip r:embed="rId6">
            <a:alphaModFix/>
          </a:blip>
          <a:stretch>
            <a:fillRect/>
          </a:stretch>
        </p:blipFill>
        <p:spPr>
          <a:xfrm>
            <a:off x="8439325" y="6075575"/>
            <a:ext cx="609600" cy="609600"/>
          </a:xfrm>
          <a:prstGeom prst="rect">
            <a:avLst/>
          </a:prstGeom>
          <a:noFill/>
          <a:ln>
            <a:noFill/>
          </a:ln>
        </p:spPr>
      </p:pic>
      <p:pic>
        <p:nvPicPr>
          <p:cNvPr id="211" name="Google Shape;211;p27"/>
          <p:cNvPicPr preferRelativeResize="0"/>
          <p:nvPr/>
        </p:nvPicPr>
        <p:blipFill>
          <a:blip r:embed="rId7">
            <a:alphaModFix/>
          </a:blip>
          <a:stretch>
            <a:fillRect/>
          </a:stretch>
        </p:blipFill>
        <p:spPr>
          <a:xfrm>
            <a:off x="2430750" y="2452650"/>
            <a:ext cx="4324552" cy="4324552"/>
          </a:xfrm>
          <a:prstGeom prst="rect">
            <a:avLst/>
          </a:prstGeom>
          <a:noFill/>
          <a:ln>
            <a:noFill/>
          </a:ln>
        </p:spPr>
      </p:pic>
      <p:cxnSp>
        <p:nvCxnSpPr>
          <p:cNvPr id="212" name="Google Shape;212;p27"/>
          <p:cNvCxnSpPr/>
          <p:nvPr/>
        </p:nvCxnSpPr>
        <p:spPr>
          <a:xfrm>
            <a:off x="3758825" y="2561175"/>
            <a:ext cx="854400" cy="1985700"/>
          </a:xfrm>
          <a:prstGeom prst="straightConnector1">
            <a:avLst/>
          </a:prstGeom>
          <a:noFill/>
          <a:ln cap="flat" cmpd="sng" w="9525">
            <a:solidFill>
              <a:schemeClr val="dk2"/>
            </a:solidFill>
            <a:prstDash val="solid"/>
            <a:round/>
            <a:headEnd len="med" w="med" type="none"/>
            <a:tailEnd len="med" w="med" type="none"/>
          </a:ln>
        </p:spPr>
      </p:cxnSp>
      <p:cxnSp>
        <p:nvCxnSpPr>
          <p:cNvPr id="213" name="Google Shape;213;p27"/>
          <p:cNvCxnSpPr/>
          <p:nvPr/>
        </p:nvCxnSpPr>
        <p:spPr>
          <a:xfrm flipH="1">
            <a:off x="4647800" y="2526525"/>
            <a:ext cx="831300" cy="1951200"/>
          </a:xfrm>
          <a:prstGeom prst="straightConnector1">
            <a:avLst/>
          </a:prstGeom>
          <a:noFill/>
          <a:ln cap="flat" cmpd="sng" w="76200">
            <a:solidFill>
              <a:srgbClr val="F37021"/>
            </a:solidFill>
            <a:prstDash val="solid"/>
            <a:round/>
            <a:headEnd len="med" w="med" type="none"/>
            <a:tailEnd len="med" w="med" type="none"/>
          </a:ln>
        </p:spPr>
      </p:cxnSp>
      <p:cxnSp>
        <p:nvCxnSpPr>
          <p:cNvPr id="214" name="Google Shape;214;p27"/>
          <p:cNvCxnSpPr/>
          <p:nvPr/>
        </p:nvCxnSpPr>
        <p:spPr>
          <a:xfrm>
            <a:off x="3735725" y="2491900"/>
            <a:ext cx="877500" cy="1997400"/>
          </a:xfrm>
          <a:prstGeom prst="straightConnector1">
            <a:avLst/>
          </a:prstGeom>
          <a:noFill/>
          <a:ln cap="flat" cmpd="sng" w="76200">
            <a:solidFill>
              <a:srgbClr val="F37021"/>
            </a:solidFill>
            <a:prstDash val="solid"/>
            <a:round/>
            <a:headEnd len="med" w="med" type="none"/>
            <a:tailEnd len="med" w="med" type="none"/>
          </a:ln>
        </p:spPr>
      </p:cxnSp>
      <p:sp>
        <p:nvSpPr>
          <p:cNvPr id="215" name="Google Shape;215;p27"/>
          <p:cNvSpPr/>
          <p:nvPr/>
        </p:nvSpPr>
        <p:spPr>
          <a:xfrm>
            <a:off x="4336100" y="3688478"/>
            <a:ext cx="577250" cy="131150"/>
          </a:xfrm>
          <a:custGeom>
            <a:rect b="b" l="l" r="r" t="t"/>
            <a:pathLst>
              <a:path extrusionOk="0" h="5246" w="23090">
                <a:moveTo>
                  <a:pt x="0" y="4322"/>
                </a:moveTo>
                <a:cubicBezTo>
                  <a:pt x="5447" y="-1125"/>
                  <a:pt x="20659" y="-2063"/>
                  <a:pt x="23090" y="5246"/>
                </a:cubicBezTo>
              </a:path>
            </a:pathLst>
          </a:custGeom>
          <a:noFill/>
          <a:ln cap="flat" cmpd="sng" w="114300">
            <a:solidFill>
              <a:srgbClr val="FFFF00"/>
            </a:solidFill>
            <a:prstDash val="solid"/>
            <a:round/>
            <a:headEnd len="med" w="med" type="none"/>
            <a:tailEnd len="med" w="med" type="none"/>
          </a:ln>
        </p:spPr>
      </p:sp>
      <p:pic>
        <p:nvPicPr>
          <p:cNvPr descr="This timer counts down silently until it reaches 0:00, then a police siren sounds to alert you that time is up." id="216" name="Google Shape;216;p27" title="2 Minute Timer">
            <a:hlinkClick r:id="rId8"/>
          </p:cNvPr>
          <p:cNvPicPr preferRelativeResize="0"/>
          <p:nvPr/>
        </p:nvPicPr>
        <p:blipFill>
          <a:blip r:embed="rId9">
            <a:alphaModFix/>
          </a:blip>
          <a:stretch>
            <a:fillRect/>
          </a:stretch>
        </p:blipFill>
        <p:spPr>
          <a:xfrm>
            <a:off x="7494450" y="0"/>
            <a:ext cx="1690775" cy="1268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220" name="Shape 220"/>
        <p:cNvGrpSpPr/>
        <p:nvPr/>
      </p:nvGrpSpPr>
      <p:grpSpPr>
        <a:xfrm>
          <a:off x="0" y="0"/>
          <a:ext cx="0" cy="0"/>
          <a:chOff x="0" y="0"/>
          <a:chExt cx="0" cy="0"/>
        </a:xfrm>
      </p:grpSpPr>
      <p:sp>
        <p:nvSpPr>
          <p:cNvPr id="221" name="Google Shape;221;p28">
            <a:hlinkClick action="ppaction://hlinksldjump" r:id="rId3"/>
          </p:cNvPr>
          <p:cNvSpPr/>
          <p:nvPr/>
        </p:nvSpPr>
        <p:spPr>
          <a:xfrm>
            <a:off x="21025" y="28033"/>
            <a:ext cx="9144000" cy="68580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8"/>
          <p:cNvSpPr txBox="1"/>
          <p:nvPr>
            <p:ph idx="1" type="body"/>
          </p:nvPr>
        </p:nvSpPr>
        <p:spPr>
          <a:xfrm>
            <a:off x="2126675" y="872250"/>
            <a:ext cx="4883400" cy="16173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4800">
                <a:solidFill>
                  <a:srgbClr val="FFFFFF"/>
                </a:solidFill>
              </a:rPr>
              <a:t>45°</a:t>
            </a:r>
            <a:endParaRPr sz="4800">
              <a:solidFill>
                <a:srgbClr val="FFFFFF"/>
              </a:solidFill>
            </a:endParaRPr>
          </a:p>
        </p:txBody>
      </p:sp>
      <p:pic>
        <p:nvPicPr>
          <p:cNvPr id="223" name="Google Shape;223;p28">
            <a:hlinkClick action="ppaction://hlinksldjump" r:id="rId4"/>
          </p:cNvPr>
          <p:cNvPicPr preferRelativeResize="0"/>
          <p:nvPr/>
        </p:nvPicPr>
        <p:blipFill>
          <a:blip r:embed="rId5">
            <a:alphaModFix/>
          </a:blip>
          <a:stretch>
            <a:fillRect/>
          </a:stretch>
        </p:blipFill>
        <p:spPr>
          <a:xfrm>
            <a:off x="8484100" y="6059075"/>
            <a:ext cx="609600" cy="609600"/>
          </a:xfrm>
          <a:prstGeom prst="rect">
            <a:avLst/>
          </a:prstGeom>
          <a:noFill/>
          <a:ln>
            <a:noFill/>
          </a:ln>
        </p:spPr>
      </p:pic>
      <p:sp>
        <p:nvSpPr>
          <p:cNvPr id="224" name="Google Shape;224;p28"/>
          <p:cNvSpPr txBox="1"/>
          <p:nvPr>
            <p:ph type="title"/>
          </p:nvPr>
        </p:nvSpPr>
        <p:spPr>
          <a:xfrm>
            <a:off x="457200" y="274645"/>
            <a:ext cx="8229600" cy="75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3400">
                <a:solidFill>
                  <a:schemeClr val="lt1"/>
                </a:solidFill>
              </a:rPr>
              <a:t>Ángulos </a:t>
            </a:r>
            <a:r>
              <a:rPr lang="en" sz="3400">
                <a:solidFill>
                  <a:schemeClr val="lt1"/>
                </a:solidFill>
                <a:uFill>
                  <a:noFill/>
                </a:uFill>
                <a:hlinkClick>
                  <a:extLst>
                    <a:ext uri="{A12FA001-AC4F-418D-AE19-62706E023703}">
                      <ahyp:hlinkClr val="tx"/>
                    </a:ext>
                  </a:extLst>
                </a:hlinkClick>
              </a:rPr>
              <a:t>- ₡10.000</a:t>
            </a:r>
            <a:r>
              <a:rPr lang="en" sz="3400">
                <a:solidFill>
                  <a:schemeClr val="lt1"/>
                </a:solidFill>
              </a:rPr>
              <a:t> Respuesta</a:t>
            </a:r>
            <a:endParaRPr sz="3600">
              <a:solidFill>
                <a:srgbClr val="FFFFFF"/>
              </a:solidFill>
            </a:endParaRPr>
          </a:p>
        </p:txBody>
      </p:sp>
      <p:pic>
        <p:nvPicPr>
          <p:cNvPr id="225" name="Google Shape;225;p28"/>
          <p:cNvPicPr preferRelativeResize="0"/>
          <p:nvPr/>
        </p:nvPicPr>
        <p:blipFill>
          <a:blip r:embed="rId6">
            <a:alphaModFix/>
          </a:blip>
          <a:stretch>
            <a:fillRect/>
          </a:stretch>
        </p:blipFill>
        <p:spPr>
          <a:xfrm>
            <a:off x="2430750" y="2452650"/>
            <a:ext cx="4324552" cy="4324552"/>
          </a:xfrm>
          <a:prstGeom prst="rect">
            <a:avLst/>
          </a:prstGeom>
          <a:noFill/>
          <a:ln>
            <a:noFill/>
          </a:ln>
        </p:spPr>
      </p:pic>
      <p:cxnSp>
        <p:nvCxnSpPr>
          <p:cNvPr id="226" name="Google Shape;226;p28"/>
          <p:cNvCxnSpPr/>
          <p:nvPr/>
        </p:nvCxnSpPr>
        <p:spPr>
          <a:xfrm flipH="1">
            <a:off x="3747200" y="2526525"/>
            <a:ext cx="1731900" cy="4156500"/>
          </a:xfrm>
          <a:prstGeom prst="straightConnector1">
            <a:avLst/>
          </a:prstGeom>
          <a:noFill/>
          <a:ln cap="flat" cmpd="sng" w="76200">
            <a:solidFill>
              <a:srgbClr val="F37021"/>
            </a:solidFill>
            <a:prstDash val="solid"/>
            <a:round/>
            <a:headEnd len="med" w="med" type="none"/>
            <a:tailEnd len="med" w="med" type="none"/>
          </a:ln>
        </p:spPr>
      </p:cxnSp>
      <p:cxnSp>
        <p:nvCxnSpPr>
          <p:cNvPr id="227" name="Google Shape;227;p28"/>
          <p:cNvCxnSpPr/>
          <p:nvPr/>
        </p:nvCxnSpPr>
        <p:spPr>
          <a:xfrm>
            <a:off x="3735725" y="2491900"/>
            <a:ext cx="1731900" cy="4225500"/>
          </a:xfrm>
          <a:prstGeom prst="straightConnector1">
            <a:avLst/>
          </a:prstGeom>
          <a:noFill/>
          <a:ln cap="flat" cmpd="sng" w="114300">
            <a:solidFill>
              <a:srgbClr val="FF0000"/>
            </a:solidFill>
            <a:prstDash val="solid"/>
            <a:round/>
            <a:headEnd len="med" w="med" type="none"/>
            <a:tailEnd len="med" w="med" type="none"/>
          </a:ln>
        </p:spPr>
      </p:cxnSp>
      <p:cxnSp>
        <p:nvCxnSpPr>
          <p:cNvPr id="228" name="Google Shape;228;p28"/>
          <p:cNvCxnSpPr/>
          <p:nvPr/>
        </p:nvCxnSpPr>
        <p:spPr>
          <a:xfrm flipH="1" rot="10800000">
            <a:off x="2523450" y="3750275"/>
            <a:ext cx="4121700" cy="1708800"/>
          </a:xfrm>
          <a:prstGeom prst="straightConnector1">
            <a:avLst/>
          </a:prstGeom>
          <a:noFill/>
          <a:ln cap="flat" cmpd="sng" w="114300">
            <a:solidFill>
              <a:srgbClr val="FF0000"/>
            </a:solidFill>
            <a:prstDash val="solid"/>
            <a:round/>
            <a:headEnd len="med" w="med" type="none"/>
            <a:tailEnd len="med" w="med" type="none"/>
          </a:ln>
        </p:spPr>
      </p:cxnSp>
      <p:cxnSp>
        <p:nvCxnSpPr>
          <p:cNvPr id="229" name="Google Shape;229;p28"/>
          <p:cNvCxnSpPr/>
          <p:nvPr/>
        </p:nvCxnSpPr>
        <p:spPr>
          <a:xfrm>
            <a:off x="2535000" y="3715700"/>
            <a:ext cx="4191000" cy="1720200"/>
          </a:xfrm>
          <a:prstGeom prst="straightConnector1">
            <a:avLst/>
          </a:prstGeom>
          <a:noFill/>
          <a:ln cap="flat" cmpd="sng" w="76200">
            <a:solidFill>
              <a:srgbClr val="F37021"/>
            </a:solidFill>
            <a:prstDash val="solid"/>
            <a:round/>
            <a:headEnd len="med" w="med" type="none"/>
            <a:tailEnd len="med" w="med" type="none"/>
          </a:ln>
        </p:spPr>
      </p:cxnSp>
      <p:cxnSp>
        <p:nvCxnSpPr>
          <p:cNvPr id="230" name="Google Shape;230;p28"/>
          <p:cNvCxnSpPr/>
          <p:nvPr/>
        </p:nvCxnSpPr>
        <p:spPr>
          <a:xfrm flipH="1" rot="10800000">
            <a:off x="4393825" y="3969800"/>
            <a:ext cx="507900" cy="173100"/>
          </a:xfrm>
          <a:prstGeom prst="straightConnector1">
            <a:avLst/>
          </a:prstGeom>
          <a:noFill/>
          <a:ln cap="flat" cmpd="sng" w="38100">
            <a:solidFill>
              <a:srgbClr val="6FCEE4"/>
            </a:solidFill>
            <a:prstDash val="solid"/>
            <a:round/>
            <a:headEnd len="med" w="med" type="none"/>
            <a:tailEnd len="med" w="med" type="none"/>
          </a:ln>
        </p:spPr>
      </p:cxnSp>
      <p:cxnSp>
        <p:nvCxnSpPr>
          <p:cNvPr id="231" name="Google Shape;231;p28"/>
          <p:cNvCxnSpPr/>
          <p:nvPr/>
        </p:nvCxnSpPr>
        <p:spPr>
          <a:xfrm rot="10800000">
            <a:off x="4890500" y="3969850"/>
            <a:ext cx="184500" cy="438600"/>
          </a:xfrm>
          <a:prstGeom prst="straightConnector1">
            <a:avLst/>
          </a:prstGeom>
          <a:noFill/>
          <a:ln cap="flat" cmpd="sng" w="38100">
            <a:solidFill>
              <a:srgbClr val="6FCEE4"/>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2700"/>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2300"/>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235" name="Shape 235"/>
        <p:cNvGrpSpPr/>
        <p:nvPr/>
      </p:nvGrpSpPr>
      <p:grpSpPr>
        <a:xfrm>
          <a:off x="0" y="0"/>
          <a:ext cx="0" cy="0"/>
          <a:chOff x="0" y="0"/>
          <a:chExt cx="0" cy="0"/>
        </a:xfrm>
      </p:grpSpPr>
      <p:sp>
        <p:nvSpPr>
          <p:cNvPr id="236" name="Google Shape;236;p29">
            <a:hlinkClick action="ppaction://hlinksldjump" r:id="rId3"/>
          </p:cNvPr>
          <p:cNvSpPr/>
          <p:nvPr/>
        </p:nvSpPr>
        <p:spPr>
          <a:xfrm>
            <a:off x="21025" y="28033"/>
            <a:ext cx="9144000" cy="68580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9">
            <a:hlinkClick action="ppaction://hlinksldjump" r:id="rId4"/>
          </p:cNvPr>
          <p:cNvSpPr txBox="1"/>
          <p:nvPr>
            <p:ph idx="1" type="body"/>
          </p:nvPr>
        </p:nvSpPr>
        <p:spPr>
          <a:xfrm>
            <a:off x="478225" y="1098000"/>
            <a:ext cx="8229600" cy="26466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4800">
                <a:solidFill>
                  <a:srgbClr val="FFFFFF"/>
                </a:solidFill>
              </a:rPr>
              <a:t>¿Cuál método es más fácil para jalar esa caja?</a:t>
            </a:r>
            <a:endParaRPr sz="4800">
              <a:solidFill>
                <a:srgbClr val="FFFFFF"/>
              </a:solidFill>
            </a:endParaRPr>
          </a:p>
        </p:txBody>
      </p:sp>
      <p:sp>
        <p:nvSpPr>
          <p:cNvPr id="238" name="Google Shape;238;p29">
            <a:hlinkClick action="ppaction://hlinksldjump" r:id="rId5"/>
          </p:cNvPr>
          <p:cNvSpPr txBox="1"/>
          <p:nvPr>
            <p:ph type="title"/>
          </p:nvPr>
        </p:nvSpPr>
        <p:spPr>
          <a:xfrm>
            <a:off x="228600" y="274645"/>
            <a:ext cx="8229600" cy="750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700">
                <a:solidFill>
                  <a:schemeClr val="lt1"/>
                </a:solidFill>
              </a:rPr>
              <a:t>Aplicaciones</a:t>
            </a:r>
            <a:r>
              <a:rPr lang="en" sz="3700">
                <a:solidFill>
                  <a:srgbClr val="FFFFFF"/>
                </a:solidFill>
                <a:uFill>
                  <a:noFill/>
                </a:uFill>
                <a:hlinkClick action="ppaction://hlinksldjump" r:id="rId6">
                  <a:extLst>
                    <a:ext uri="{A12FA001-AC4F-418D-AE19-62706E023703}">
                      <ahyp:hlinkClr val="tx"/>
                    </a:ext>
                  </a:extLst>
                </a:hlinkClick>
              </a:rPr>
              <a:t> - </a:t>
            </a:r>
            <a:r>
              <a:rPr lang="en" sz="3300">
                <a:solidFill>
                  <a:schemeClr val="lt1"/>
                </a:solidFill>
                <a:uFill>
                  <a:noFill/>
                </a:uFill>
                <a:hlinkClick action="ppaction://hlinksldjump" r:id="rId7">
                  <a:extLst>
                    <a:ext uri="{A12FA001-AC4F-418D-AE19-62706E023703}">
                      <ahyp:hlinkClr val="tx"/>
                    </a:ext>
                  </a:extLst>
                </a:hlinkClick>
              </a:rPr>
              <a:t>₡500</a:t>
            </a:r>
            <a:r>
              <a:rPr lang="en" sz="3300">
                <a:solidFill>
                  <a:schemeClr val="lt1"/>
                </a:solidFill>
              </a:rPr>
              <a:t> </a:t>
            </a:r>
            <a:r>
              <a:rPr lang="en" sz="3600">
                <a:solidFill>
                  <a:schemeClr val="lt1"/>
                </a:solidFill>
              </a:rPr>
              <a:t>- </a:t>
            </a:r>
            <a:r>
              <a:rPr b="1" lang="en" sz="3600">
                <a:solidFill>
                  <a:schemeClr val="lt1"/>
                </a:solidFill>
              </a:rPr>
              <a:t>Pregunta</a:t>
            </a:r>
            <a:endParaRPr b="1" sz="3600">
              <a:solidFill>
                <a:schemeClr val="lt1"/>
              </a:solidFill>
            </a:endParaRPr>
          </a:p>
          <a:p>
            <a:pPr indent="0" lvl="0" marL="0" rtl="0" algn="l">
              <a:spcBef>
                <a:spcPts val="0"/>
              </a:spcBef>
              <a:spcAft>
                <a:spcPts val="0"/>
              </a:spcAft>
              <a:buNone/>
            </a:pPr>
            <a:r>
              <a:t/>
            </a:r>
            <a:endParaRPr sz="3300">
              <a:solidFill>
                <a:schemeClr val="lt1"/>
              </a:solidFill>
            </a:endParaRPr>
          </a:p>
        </p:txBody>
      </p:sp>
      <p:pic>
        <p:nvPicPr>
          <p:cNvPr id="239" name="Google Shape;239;p29">
            <a:hlinkClick action="ppaction://hlinkshowjump?jump=nextslide"/>
          </p:cNvPr>
          <p:cNvPicPr preferRelativeResize="0"/>
          <p:nvPr/>
        </p:nvPicPr>
        <p:blipFill>
          <a:blip r:embed="rId8">
            <a:alphaModFix/>
          </a:blip>
          <a:stretch>
            <a:fillRect/>
          </a:stretch>
        </p:blipFill>
        <p:spPr>
          <a:xfrm>
            <a:off x="8439325" y="6075575"/>
            <a:ext cx="609600" cy="609600"/>
          </a:xfrm>
          <a:prstGeom prst="rect">
            <a:avLst/>
          </a:prstGeom>
          <a:noFill/>
          <a:ln>
            <a:noFill/>
          </a:ln>
        </p:spPr>
      </p:pic>
      <p:pic>
        <p:nvPicPr>
          <p:cNvPr descr="This timer counts down silently until it reaches 0:00, then a police siren sounds to alert you that time is up." id="240" name="Google Shape;240;p29" title="3 Minute Timer">
            <a:hlinkClick r:id="rId9"/>
          </p:cNvPr>
          <p:cNvPicPr preferRelativeResize="0"/>
          <p:nvPr/>
        </p:nvPicPr>
        <p:blipFill>
          <a:blip r:embed="rId10">
            <a:alphaModFix/>
          </a:blip>
          <a:stretch>
            <a:fillRect/>
          </a:stretch>
        </p:blipFill>
        <p:spPr>
          <a:xfrm>
            <a:off x="7717375" y="28025"/>
            <a:ext cx="1426625" cy="1069975"/>
          </a:xfrm>
          <a:prstGeom prst="rect">
            <a:avLst/>
          </a:prstGeom>
          <a:noFill/>
          <a:ln>
            <a:noFill/>
          </a:ln>
        </p:spPr>
      </p:pic>
      <p:pic>
        <p:nvPicPr>
          <p:cNvPr id="241" name="Google Shape;241;p29"/>
          <p:cNvPicPr preferRelativeResize="0"/>
          <p:nvPr/>
        </p:nvPicPr>
        <p:blipFill rotWithShape="1">
          <a:blip r:embed="rId11">
            <a:alphaModFix/>
          </a:blip>
          <a:srcRect b="18982" l="33168" r="0" t="0"/>
          <a:stretch/>
        </p:blipFill>
        <p:spPr>
          <a:xfrm>
            <a:off x="1749925" y="3380600"/>
            <a:ext cx="2848050" cy="2191675"/>
          </a:xfrm>
          <a:prstGeom prst="rect">
            <a:avLst/>
          </a:prstGeom>
          <a:noFill/>
          <a:ln>
            <a:noFill/>
          </a:ln>
        </p:spPr>
      </p:pic>
      <p:pic>
        <p:nvPicPr>
          <p:cNvPr id="242" name="Google Shape;242;p29"/>
          <p:cNvPicPr preferRelativeResize="0"/>
          <p:nvPr/>
        </p:nvPicPr>
        <p:blipFill rotWithShape="1">
          <a:blip r:embed="rId12">
            <a:alphaModFix/>
          </a:blip>
          <a:srcRect b="0" l="54634" r="0" t="14354"/>
          <a:stretch/>
        </p:blipFill>
        <p:spPr>
          <a:xfrm>
            <a:off x="6850700" y="3494400"/>
            <a:ext cx="1914850" cy="2306925"/>
          </a:xfrm>
          <a:prstGeom prst="rect">
            <a:avLst/>
          </a:prstGeom>
          <a:noFill/>
          <a:ln>
            <a:noFill/>
          </a:ln>
        </p:spPr>
      </p:pic>
      <p:pic>
        <p:nvPicPr>
          <p:cNvPr id="243" name="Google Shape;243;p29"/>
          <p:cNvPicPr preferRelativeResize="0"/>
          <p:nvPr/>
        </p:nvPicPr>
        <p:blipFill>
          <a:blip r:embed="rId13">
            <a:alphaModFix/>
          </a:blip>
          <a:stretch>
            <a:fillRect/>
          </a:stretch>
        </p:blipFill>
        <p:spPr>
          <a:xfrm>
            <a:off x="374325" y="3767189"/>
            <a:ext cx="1914850" cy="2034135"/>
          </a:xfrm>
          <a:prstGeom prst="rect">
            <a:avLst/>
          </a:prstGeom>
          <a:noFill/>
          <a:ln>
            <a:noFill/>
          </a:ln>
        </p:spPr>
      </p:pic>
      <p:pic>
        <p:nvPicPr>
          <p:cNvPr id="244" name="Google Shape;244;p29"/>
          <p:cNvPicPr preferRelativeResize="0"/>
          <p:nvPr/>
        </p:nvPicPr>
        <p:blipFill>
          <a:blip r:embed="rId13">
            <a:alphaModFix/>
          </a:blip>
          <a:stretch>
            <a:fillRect/>
          </a:stretch>
        </p:blipFill>
        <p:spPr>
          <a:xfrm>
            <a:off x="5064050" y="3630789"/>
            <a:ext cx="1914850" cy="203413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248" name="Shape 248"/>
        <p:cNvGrpSpPr/>
        <p:nvPr/>
      </p:nvGrpSpPr>
      <p:grpSpPr>
        <a:xfrm>
          <a:off x="0" y="0"/>
          <a:ext cx="0" cy="0"/>
          <a:chOff x="0" y="0"/>
          <a:chExt cx="0" cy="0"/>
        </a:xfrm>
      </p:grpSpPr>
      <p:sp>
        <p:nvSpPr>
          <p:cNvPr id="249" name="Google Shape;249;p30">
            <a:hlinkClick action="ppaction://hlinksldjump" r:id="rId3"/>
          </p:cNvPr>
          <p:cNvSpPr/>
          <p:nvPr/>
        </p:nvSpPr>
        <p:spPr>
          <a:xfrm>
            <a:off x="21025" y="28033"/>
            <a:ext cx="9144000" cy="68580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txBox="1"/>
          <p:nvPr>
            <p:ph idx="1" type="body"/>
          </p:nvPr>
        </p:nvSpPr>
        <p:spPr>
          <a:xfrm>
            <a:off x="1727200" y="1093925"/>
            <a:ext cx="5310600" cy="12363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4800">
                <a:solidFill>
                  <a:srgbClr val="FFFFFF"/>
                </a:solidFill>
              </a:rPr>
              <a:t>Este:</a:t>
            </a:r>
            <a:endParaRPr sz="4800">
              <a:solidFill>
                <a:srgbClr val="FFFFFF"/>
              </a:solidFill>
            </a:endParaRPr>
          </a:p>
        </p:txBody>
      </p:sp>
      <p:sp>
        <p:nvSpPr>
          <p:cNvPr id="251" name="Google Shape;251;p30">
            <a:hlinkClick action="ppaction://hlinksldjump" r:id="rId4"/>
          </p:cNvPr>
          <p:cNvSpPr txBox="1"/>
          <p:nvPr>
            <p:ph type="title"/>
          </p:nvPr>
        </p:nvSpPr>
        <p:spPr>
          <a:xfrm>
            <a:off x="457200" y="274645"/>
            <a:ext cx="8229600" cy="75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500">
                <a:solidFill>
                  <a:schemeClr val="lt1"/>
                </a:solidFill>
              </a:rPr>
              <a:t>Aplicaciones</a:t>
            </a:r>
            <a:r>
              <a:rPr lang="en">
                <a:solidFill>
                  <a:schemeClr val="lt1"/>
                </a:solidFill>
                <a:uFill>
                  <a:noFill/>
                </a:uFill>
                <a:hlinkClick action="ppaction://hlinksldjump" r:id="rId5">
                  <a:extLst>
                    <a:ext uri="{A12FA001-AC4F-418D-AE19-62706E023703}">
                      <ahyp:hlinkClr val="tx"/>
                    </a:ext>
                  </a:extLst>
                </a:hlinkClick>
              </a:rPr>
              <a:t> - </a:t>
            </a:r>
            <a:r>
              <a:rPr lang="en" sz="3600">
                <a:solidFill>
                  <a:schemeClr val="lt1"/>
                </a:solidFill>
                <a:uFill>
                  <a:noFill/>
                </a:uFill>
                <a:hlinkClick action="ppaction://hlinksldjump" r:id="rId6">
                  <a:extLst>
                    <a:ext uri="{A12FA001-AC4F-418D-AE19-62706E023703}">
                      <ahyp:hlinkClr val="tx"/>
                    </a:ext>
                  </a:extLst>
                </a:hlinkClick>
              </a:rPr>
              <a:t>₡500</a:t>
            </a:r>
            <a:r>
              <a:rPr lang="en" sz="3600">
                <a:solidFill>
                  <a:schemeClr val="lt1"/>
                </a:solidFill>
              </a:rPr>
              <a:t> Respuesta</a:t>
            </a:r>
            <a:endParaRPr>
              <a:solidFill>
                <a:srgbClr val="FFFFFF"/>
              </a:solidFill>
            </a:endParaRPr>
          </a:p>
        </p:txBody>
      </p:sp>
      <p:pic>
        <p:nvPicPr>
          <p:cNvPr id="252" name="Google Shape;252;p30">
            <a:hlinkClick action="ppaction://hlinksldjump" r:id="rId7"/>
          </p:cNvPr>
          <p:cNvPicPr preferRelativeResize="0"/>
          <p:nvPr/>
        </p:nvPicPr>
        <p:blipFill>
          <a:blip r:embed="rId8">
            <a:alphaModFix/>
          </a:blip>
          <a:stretch>
            <a:fillRect/>
          </a:stretch>
        </p:blipFill>
        <p:spPr>
          <a:xfrm>
            <a:off x="8484100" y="6059075"/>
            <a:ext cx="609600" cy="609600"/>
          </a:xfrm>
          <a:prstGeom prst="rect">
            <a:avLst/>
          </a:prstGeom>
          <a:noFill/>
          <a:ln>
            <a:noFill/>
          </a:ln>
        </p:spPr>
      </p:pic>
      <p:pic>
        <p:nvPicPr>
          <p:cNvPr id="253" name="Google Shape;253;p30"/>
          <p:cNvPicPr preferRelativeResize="0"/>
          <p:nvPr/>
        </p:nvPicPr>
        <p:blipFill rotWithShape="1">
          <a:blip r:embed="rId9">
            <a:alphaModFix/>
          </a:blip>
          <a:srcRect b="18982" l="33168" r="0" t="0"/>
          <a:stretch/>
        </p:blipFill>
        <p:spPr>
          <a:xfrm>
            <a:off x="4189750" y="2630150"/>
            <a:ext cx="2848050" cy="2191675"/>
          </a:xfrm>
          <a:prstGeom prst="rect">
            <a:avLst/>
          </a:prstGeom>
          <a:noFill/>
          <a:ln>
            <a:noFill/>
          </a:ln>
        </p:spPr>
      </p:pic>
      <p:pic>
        <p:nvPicPr>
          <p:cNvPr id="254" name="Google Shape;254;p30"/>
          <p:cNvPicPr preferRelativeResize="0"/>
          <p:nvPr/>
        </p:nvPicPr>
        <p:blipFill>
          <a:blip r:embed="rId10">
            <a:alphaModFix/>
          </a:blip>
          <a:stretch>
            <a:fillRect/>
          </a:stretch>
        </p:blipFill>
        <p:spPr>
          <a:xfrm>
            <a:off x="2814150" y="3016739"/>
            <a:ext cx="1914850" cy="203413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258" name="Shape 258"/>
        <p:cNvGrpSpPr/>
        <p:nvPr/>
      </p:nvGrpSpPr>
      <p:grpSpPr>
        <a:xfrm>
          <a:off x="0" y="0"/>
          <a:ext cx="0" cy="0"/>
          <a:chOff x="0" y="0"/>
          <a:chExt cx="0" cy="0"/>
        </a:xfrm>
      </p:grpSpPr>
      <p:sp>
        <p:nvSpPr>
          <p:cNvPr id="259" name="Google Shape;259;p31">
            <a:hlinkClick action="ppaction://hlinksldjump" r:id="rId4"/>
          </p:cNvPr>
          <p:cNvSpPr/>
          <p:nvPr/>
        </p:nvSpPr>
        <p:spPr>
          <a:xfrm>
            <a:off x="21025" y="28033"/>
            <a:ext cx="9144000" cy="68580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1">
            <a:hlinkClick action="ppaction://hlinksldjump" r:id="rId5"/>
          </p:cNvPr>
          <p:cNvSpPr txBox="1"/>
          <p:nvPr>
            <p:ph idx="1" type="body"/>
          </p:nvPr>
        </p:nvSpPr>
        <p:spPr>
          <a:xfrm>
            <a:off x="478225" y="973025"/>
            <a:ext cx="8229600" cy="31698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3900">
                <a:solidFill>
                  <a:schemeClr val="lt1"/>
                </a:solidFill>
              </a:rPr>
              <a:t>Si cortaras esa rama donde está la piedra, ¿pesan lo mismo ambos </a:t>
            </a:r>
            <a:r>
              <a:rPr lang="en" sz="3900">
                <a:solidFill>
                  <a:schemeClr val="lt1"/>
                </a:solidFill>
              </a:rPr>
              <a:t>extremos</a:t>
            </a:r>
            <a:r>
              <a:rPr lang="en" sz="3900">
                <a:solidFill>
                  <a:schemeClr val="lt1"/>
                </a:solidFill>
              </a:rPr>
              <a:t>?</a:t>
            </a:r>
            <a:endParaRPr sz="3900">
              <a:solidFill>
                <a:schemeClr val="lt1"/>
              </a:solidFill>
            </a:endParaRPr>
          </a:p>
        </p:txBody>
      </p:sp>
      <p:sp>
        <p:nvSpPr>
          <p:cNvPr id="261" name="Google Shape;261;p31">
            <a:hlinkClick action="ppaction://hlinksldjump" r:id="rId6"/>
          </p:cNvPr>
          <p:cNvSpPr txBox="1"/>
          <p:nvPr>
            <p:ph type="title"/>
          </p:nvPr>
        </p:nvSpPr>
        <p:spPr>
          <a:xfrm>
            <a:off x="0" y="274645"/>
            <a:ext cx="8229600" cy="75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300">
                <a:solidFill>
                  <a:schemeClr val="lt1"/>
                </a:solidFill>
              </a:rPr>
              <a:t>Aplicaciones</a:t>
            </a:r>
            <a:r>
              <a:rPr lang="en" sz="3300">
                <a:solidFill>
                  <a:schemeClr val="lt1"/>
                </a:solidFill>
              </a:rPr>
              <a:t> - </a:t>
            </a:r>
            <a:r>
              <a:rPr lang="en" sz="3600">
                <a:solidFill>
                  <a:schemeClr val="lt1"/>
                </a:solidFill>
                <a:uFill>
                  <a:noFill/>
                </a:uFill>
                <a:hlinkClick action="ppaction://hlinksldjump" r:id="rId7">
                  <a:extLst>
                    <a:ext uri="{A12FA001-AC4F-418D-AE19-62706E023703}">
                      <ahyp:hlinkClr val="tx"/>
                    </a:ext>
                  </a:extLst>
                </a:hlinkClick>
              </a:rPr>
              <a:t>₡</a:t>
            </a:r>
            <a:r>
              <a:rPr lang="en" sz="3300">
                <a:solidFill>
                  <a:schemeClr val="lt1"/>
                </a:solidFill>
              </a:rPr>
              <a:t>10.000 Pregunta</a:t>
            </a:r>
            <a:endParaRPr sz="3300">
              <a:solidFill>
                <a:schemeClr val="lt1"/>
              </a:solidFill>
            </a:endParaRPr>
          </a:p>
        </p:txBody>
      </p:sp>
      <p:pic>
        <p:nvPicPr>
          <p:cNvPr id="262" name="Google Shape;262;p31">
            <a:hlinkClick action="ppaction://hlinkshowjump?jump=nextslide"/>
          </p:cNvPr>
          <p:cNvPicPr preferRelativeResize="0"/>
          <p:nvPr/>
        </p:nvPicPr>
        <p:blipFill>
          <a:blip r:embed="rId8">
            <a:alphaModFix/>
          </a:blip>
          <a:stretch>
            <a:fillRect/>
          </a:stretch>
        </p:blipFill>
        <p:spPr>
          <a:xfrm>
            <a:off x="8439325" y="6075575"/>
            <a:ext cx="609600" cy="609600"/>
          </a:xfrm>
          <a:prstGeom prst="rect">
            <a:avLst/>
          </a:prstGeom>
          <a:noFill/>
          <a:ln>
            <a:noFill/>
          </a:ln>
        </p:spPr>
      </p:pic>
      <p:pic>
        <p:nvPicPr>
          <p:cNvPr id="263" name="Google Shape;263;p31"/>
          <p:cNvPicPr preferRelativeResize="0"/>
          <p:nvPr/>
        </p:nvPicPr>
        <p:blipFill>
          <a:blip r:embed="rId9">
            <a:alphaModFix amt="85000"/>
          </a:blip>
          <a:stretch>
            <a:fillRect/>
          </a:stretch>
        </p:blipFill>
        <p:spPr>
          <a:xfrm>
            <a:off x="1218950" y="3750352"/>
            <a:ext cx="7139550" cy="2449425"/>
          </a:xfrm>
          <a:prstGeom prst="rect">
            <a:avLst/>
          </a:prstGeom>
          <a:noFill/>
          <a:ln>
            <a:noFill/>
          </a:ln>
        </p:spPr>
      </p:pic>
      <p:cxnSp>
        <p:nvCxnSpPr>
          <p:cNvPr id="264" name="Google Shape;264;p31"/>
          <p:cNvCxnSpPr/>
          <p:nvPr/>
        </p:nvCxnSpPr>
        <p:spPr>
          <a:xfrm>
            <a:off x="3943550" y="3600250"/>
            <a:ext cx="23100" cy="2667000"/>
          </a:xfrm>
          <a:prstGeom prst="straightConnector1">
            <a:avLst/>
          </a:prstGeom>
          <a:noFill/>
          <a:ln cap="flat" cmpd="sng" w="114300">
            <a:solidFill>
              <a:srgbClr val="FF0000"/>
            </a:solidFill>
            <a:prstDash val="solid"/>
            <a:round/>
            <a:headEnd len="med" w="med" type="none"/>
            <a:tailEnd len="med" w="med" type="none"/>
          </a:ln>
        </p:spPr>
      </p:cxnSp>
      <p:pic>
        <p:nvPicPr>
          <p:cNvPr descr="This timer counts down silently until it reaches 0:00, then a police siren sounds to alert you that time is up." id="265" name="Google Shape;265;p31" title="5 Minute Timer">
            <a:hlinkClick r:id="rId10"/>
          </p:cNvPr>
          <p:cNvPicPr preferRelativeResize="0"/>
          <p:nvPr/>
        </p:nvPicPr>
        <p:blipFill>
          <a:blip r:embed="rId11">
            <a:alphaModFix/>
          </a:blip>
          <a:stretch>
            <a:fillRect/>
          </a:stretch>
        </p:blipFill>
        <p:spPr>
          <a:xfrm>
            <a:off x="7582150" y="63950"/>
            <a:ext cx="1561850" cy="1171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100"/>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p:nvPr/>
        </p:nvSpPr>
        <p:spPr>
          <a:xfrm>
            <a:off x="-642712" y="6393625"/>
            <a:ext cx="10298400" cy="1041600"/>
          </a:xfrm>
          <a:prstGeom prst="rect">
            <a:avLst/>
          </a:prstGeom>
          <a:solidFill>
            <a:srgbClr val="6FCEE4"/>
          </a:solidFill>
          <a:ln cap="flat" cmpd="sng" w="76200">
            <a:solidFill>
              <a:srgbClr val="F370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14"/>
          <p:cNvPicPr preferRelativeResize="0"/>
          <p:nvPr/>
        </p:nvPicPr>
        <p:blipFill rotWithShape="1">
          <a:blip r:embed="rId3">
            <a:alphaModFix/>
          </a:blip>
          <a:srcRect b="0" l="0" r="0" t="0"/>
          <a:stretch/>
        </p:blipFill>
        <p:spPr>
          <a:xfrm>
            <a:off x="6503099" y="5207100"/>
            <a:ext cx="2719224" cy="1089950"/>
          </a:xfrm>
          <a:prstGeom prst="rect">
            <a:avLst/>
          </a:prstGeom>
          <a:noFill/>
          <a:ln>
            <a:noFill/>
          </a:ln>
        </p:spPr>
      </p:pic>
      <p:sp>
        <p:nvSpPr>
          <p:cNvPr id="69" name="Google Shape;69;p14"/>
          <p:cNvSpPr txBox="1"/>
          <p:nvPr/>
        </p:nvSpPr>
        <p:spPr>
          <a:xfrm>
            <a:off x="1097280" y="758952"/>
            <a:ext cx="10058400" cy="35661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None/>
            </a:pPr>
            <a:r>
              <a:rPr lang="en" sz="8000">
                <a:solidFill>
                  <a:srgbClr val="F48541"/>
                </a:solidFill>
                <a:latin typeface="Calibri"/>
                <a:ea typeface="Calibri"/>
                <a:cs typeface="Calibri"/>
                <a:sym typeface="Calibri"/>
              </a:rPr>
              <a:t>Revisar el chat</a:t>
            </a:r>
            <a:endParaRPr sz="8000">
              <a:solidFill>
                <a:srgbClr val="F4854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269" name="Shape 269"/>
        <p:cNvGrpSpPr/>
        <p:nvPr/>
      </p:nvGrpSpPr>
      <p:grpSpPr>
        <a:xfrm>
          <a:off x="0" y="0"/>
          <a:ext cx="0" cy="0"/>
          <a:chOff x="0" y="0"/>
          <a:chExt cx="0" cy="0"/>
        </a:xfrm>
      </p:grpSpPr>
      <p:sp>
        <p:nvSpPr>
          <p:cNvPr id="270" name="Google Shape;270;p32">
            <a:hlinkClick action="ppaction://hlinksldjump" r:id="rId3"/>
          </p:cNvPr>
          <p:cNvSpPr/>
          <p:nvPr/>
        </p:nvSpPr>
        <p:spPr>
          <a:xfrm>
            <a:off x="21025" y="28033"/>
            <a:ext cx="9144000" cy="68580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2">
            <a:hlinkClick action="ppaction://hlinksldjump" r:id="rId4"/>
          </p:cNvPr>
          <p:cNvSpPr txBox="1"/>
          <p:nvPr>
            <p:ph idx="1" type="body"/>
          </p:nvPr>
        </p:nvSpPr>
        <p:spPr>
          <a:xfrm>
            <a:off x="1461675" y="1516013"/>
            <a:ext cx="6569100" cy="1757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3900">
                <a:solidFill>
                  <a:schemeClr val="lt1"/>
                </a:solidFill>
              </a:rPr>
              <a:t>Pesa más el izquierdo</a:t>
            </a:r>
            <a:endParaRPr sz="3900">
              <a:solidFill>
                <a:schemeClr val="lt1"/>
              </a:solidFill>
            </a:endParaRPr>
          </a:p>
        </p:txBody>
      </p:sp>
      <p:sp>
        <p:nvSpPr>
          <p:cNvPr id="272" name="Google Shape;272;p32">
            <a:hlinkClick action="ppaction://hlinksldjump" r:id="rId5"/>
          </p:cNvPr>
          <p:cNvSpPr txBox="1"/>
          <p:nvPr>
            <p:ph type="title"/>
          </p:nvPr>
        </p:nvSpPr>
        <p:spPr>
          <a:xfrm>
            <a:off x="0" y="274645"/>
            <a:ext cx="8229600" cy="75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300">
                <a:solidFill>
                  <a:schemeClr val="lt1"/>
                </a:solidFill>
              </a:rPr>
              <a:t>Aplicaciones - </a:t>
            </a:r>
            <a:r>
              <a:rPr lang="en" sz="3600">
                <a:solidFill>
                  <a:schemeClr val="lt1"/>
                </a:solidFill>
                <a:uFill>
                  <a:noFill/>
                </a:uFill>
                <a:hlinkClick action="ppaction://hlinksldjump" r:id="rId6">
                  <a:extLst>
                    <a:ext uri="{A12FA001-AC4F-418D-AE19-62706E023703}">
                      <ahyp:hlinkClr val="tx"/>
                    </a:ext>
                  </a:extLst>
                </a:hlinkClick>
              </a:rPr>
              <a:t>₡</a:t>
            </a:r>
            <a:r>
              <a:rPr lang="en" sz="3300">
                <a:solidFill>
                  <a:schemeClr val="lt1"/>
                </a:solidFill>
              </a:rPr>
              <a:t>10</a:t>
            </a:r>
            <a:r>
              <a:rPr lang="en" sz="3300">
                <a:solidFill>
                  <a:schemeClr val="lt1"/>
                </a:solidFill>
              </a:rPr>
              <a:t>.000 Respuesta</a:t>
            </a:r>
            <a:endParaRPr sz="3300">
              <a:solidFill>
                <a:schemeClr val="lt1"/>
              </a:solidFill>
            </a:endParaRPr>
          </a:p>
        </p:txBody>
      </p:sp>
      <p:pic>
        <p:nvPicPr>
          <p:cNvPr id="273" name="Google Shape;273;p32"/>
          <p:cNvPicPr preferRelativeResize="0"/>
          <p:nvPr/>
        </p:nvPicPr>
        <p:blipFill rotWithShape="1">
          <a:blip r:embed="rId7">
            <a:alphaModFix/>
          </a:blip>
          <a:srcRect b="0" l="0" r="58604" t="0"/>
          <a:stretch/>
        </p:blipFill>
        <p:spPr>
          <a:xfrm>
            <a:off x="2862700" y="3257375"/>
            <a:ext cx="2955500" cy="2449425"/>
          </a:xfrm>
          <a:prstGeom prst="rect">
            <a:avLst/>
          </a:prstGeom>
          <a:noFill/>
          <a:ln>
            <a:noFill/>
          </a:ln>
        </p:spPr>
      </p:pic>
      <p:cxnSp>
        <p:nvCxnSpPr>
          <p:cNvPr id="274" name="Google Shape;274;p32"/>
          <p:cNvCxnSpPr/>
          <p:nvPr/>
        </p:nvCxnSpPr>
        <p:spPr>
          <a:xfrm>
            <a:off x="5587300" y="3107275"/>
            <a:ext cx="23100" cy="2713200"/>
          </a:xfrm>
          <a:prstGeom prst="straightConnector1">
            <a:avLst/>
          </a:prstGeom>
          <a:noFill/>
          <a:ln cap="flat" cmpd="sng" w="114300">
            <a:solidFill>
              <a:srgbClr val="FF0000"/>
            </a:solidFill>
            <a:prstDash val="solid"/>
            <a:round/>
            <a:headEnd len="med" w="med" type="none"/>
            <a:tailEnd len="med" w="med" type="none"/>
          </a:ln>
        </p:spPr>
      </p:cxnSp>
      <p:sp>
        <p:nvSpPr>
          <p:cNvPr id="275" name="Google Shape;275;p32"/>
          <p:cNvSpPr/>
          <p:nvPr/>
        </p:nvSpPr>
        <p:spPr>
          <a:xfrm>
            <a:off x="3220300" y="3494125"/>
            <a:ext cx="2367000" cy="1939500"/>
          </a:xfrm>
          <a:prstGeom prst="rect">
            <a:avLst/>
          </a:prstGeom>
          <a:noFill/>
          <a:ln cap="flat" cmpd="sng" w="7620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6" name="Google Shape;276;p32">
            <a:hlinkClick action="ppaction://hlinksldjump" r:id="rId8"/>
          </p:cNvPr>
          <p:cNvPicPr preferRelativeResize="0"/>
          <p:nvPr/>
        </p:nvPicPr>
        <p:blipFill>
          <a:blip r:embed="rId9">
            <a:alphaModFix/>
          </a:blip>
          <a:stretch>
            <a:fillRect/>
          </a:stretch>
        </p:blipFill>
        <p:spPr>
          <a:xfrm>
            <a:off x="8319675" y="6075550"/>
            <a:ext cx="609600" cy="609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280" name="Shape 280"/>
        <p:cNvGrpSpPr/>
        <p:nvPr/>
      </p:nvGrpSpPr>
      <p:grpSpPr>
        <a:xfrm>
          <a:off x="0" y="0"/>
          <a:ext cx="0" cy="0"/>
          <a:chOff x="0" y="0"/>
          <a:chExt cx="0" cy="0"/>
        </a:xfrm>
      </p:grpSpPr>
      <p:sp>
        <p:nvSpPr>
          <p:cNvPr id="281" name="Google Shape;281;p33">
            <a:hlinkClick action="ppaction://hlinksldjump" r:id="rId4"/>
          </p:cNvPr>
          <p:cNvSpPr/>
          <p:nvPr/>
        </p:nvSpPr>
        <p:spPr>
          <a:xfrm>
            <a:off x="93300" y="51108"/>
            <a:ext cx="9144000" cy="68580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82" name="Google Shape;282;p33">
            <a:hlinkClick action="ppaction://hlinksldjump" r:id="rId5"/>
          </p:cNvPr>
          <p:cNvSpPr txBox="1"/>
          <p:nvPr>
            <p:ph idx="1" type="body"/>
          </p:nvPr>
        </p:nvSpPr>
        <p:spPr>
          <a:xfrm>
            <a:off x="478225" y="1024650"/>
            <a:ext cx="8229600" cy="19629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4800">
                <a:solidFill>
                  <a:srgbClr val="FFFFFF"/>
                </a:solidFill>
              </a:rPr>
              <a:t>¿Ambas bolas caen con la misma </a:t>
            </a:r>
            <a:r>
              <a:rPr lang="en" sz="4800">
                <a:solidFill>
                  <a:srgbClr val="FFFFFF"/>
                </a:solidFill>
              </a:rPr>
              <a:t>fuerza</a:t>
            </a:r>
            <a:r>
              <a:rPr lang="en" sz="4800">
                <a:solidFill>
                  <a:srgbClr val="FFFFFF"/>
                </a:solidFill>
              </a:rPr>
              <a:t>? </a:t>
            </a:r>
            <a:endParaRPr sz="4800">
              <a:solidFill>
                <a:srgbClr val="FFFFFF"/>
              </a:solidFill>
            </a:endParaRPr>
          </a:p>
        </p:txBody>
      </p:sp>
      <p:sp>
        <p:nvSpPr>
          <p:cNvPr id="283" name="Google Shape;283;p33">
            <a:hlinkClick action="ppaction://hlinksldjump" r:id="rId6"/>
          </p:cNvPr>
          <p:cNvSpPr txBox="1"/>
          <p:nvPr>
            <p:ph type="title"/>
          </p:nvPr>
        </p:nvSpPr>
        <p:spPr>
          <a:xfrm>
            <a:off x="214350" y="274645"/>
            <a:ext cx="8229600" cy="75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3300">
                <a:solidFill>
                  <a:schemeClr val="lt1"/>
                </a:solidFill>
              </a:rPr>
              <a:t>Aplicaciones</a:t>
            </a:r>
            <a:r>
              <a:rPr lang="en" sz="3300">
                <a:solidFill>
                  <a:schemeClr val="lt1"/>
                </a:solidFill>
              </a:rPr>
              <a:t> </a:t>
            </a:r>
            <a:r>
              <a:rPr lang="en" sz="3300">
                <a:solidFill>
                  <a:schemeClr val="lt1"/>
                </a:solidFill>
                <a:uFill>
                  <a:noFill/>
                </a:uFill>
                <a:hlinkClick>
                  <a:extLst>
                    <a:ext uri="{A12FA001-AC4F-418D-AE19-62706E023703}">
                      <ahyp:hlinkClr val="tx"/>
                    </a:ext>
                  </a:extLst>
                </a:hlinkClick>
              </a:rPr>
              <a:t>- ₡5000</a:t>
            </a:r>
            <a:r>
              <a:rPr lang="en" sz="3300">
                <a:solidFill>
                  <a:schemeClr val="lt1"/>
                </a:solidFill>
              </a:rPr>
              <a:t> Pregunta</a:t>
            </a:r>
            <a:endParaRPr sz="3300">
              <a:solidFill>
                <a:srgbClr val="FFFFFF"/>
              </a:solidFill>
            </a:endParaRPr>
          </a:p>
        </p:txBody>
      </p:sp>
      <p:pic>
        <p:nvPicPr>
          <p:cNvPr id="284" name="Google Shape;284;p33"/>
          <p:cNvPicPr preferRelativeResize="0"/>
          <p:nvPr/>
        </p:nvPicPr>
        <p:blipFill rotWithShape="1">
          <a:blip r:embed="rId7">
            <a:alphaModFix/>
          </a:blip>
          <a:srcRect b="25122" l="49059" r="13312" t="31762"/>
          <a:stretch/>
        </p:blipFill>
        <p:spPr>
          <a:xfrm>
            <a:off x="214350" y="4003175"/>
            <a:ext cx="3440551" cy="2854825"/>
          </a:xfrm>
          <a:prstGeom prst="rect">
            <a:avLst/>
          </a:prstGeom>
          <a:noFill/>
          <a:ln>
            <a:noFill/>
          </a:ln>
        </p:spPr>
      </p:pic>
      <p:pic>
        <p:nvPicPr>
          <p:cNvPr id="285" name="Google Shape;285;p33"/>
          <p:cNvPicPr preferRelativeResize="0"/>
          <p:nvPr/>
        </p:nvPicPr>
        <p:blipFill rotWithShape="1">
          <a:blip r:embed="rId7">
            <a:alphaModFix/>
          </a:blip>
          <a:srcRect b="25122" l="49059" r="13312" t="31762"/>
          <a:stretch/>
        </p:blipFill>
        <p:spPr>
          <a:xfrm>
            <a:off x="4212850" y="4114913"/>
            <a:ext cx="3440551" cy="2631350"/>
          </a:xfrm>
          <a:prstGeom prst="rect">
            <a:avLst/>
          </a:prstGeom>
          <a:noFill/>
          <a:ln>
            <a:noFill/>
          </a:ln>
        </p:spPr>
      </p:pic>
      <p:sp>
        <p:nvSpPr>
          <p:cNvPr id="286" name="Google Shape;286;p33"/>
          <p:cNvSpPr txBox="1"/>
          <p:nvPr/>
        </p:nvSpPr>
        <p:spPr>
          <a:xfrm>
            <a:off x="4486175" y="3784975"/>
            <a:ext cx="1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rebuchet MS"/>
              <a:ea typeface="Trebuchet MS"/>
              <a:cs typeface="Trebuchet MS"/>
              <a:sym typeface="Trebuchet MS"/>
            </a:endParaRPr>
          </a:p>
        </p:txBody>
      </p:sp>
      <p:pic>
        <p:nvPicPr>
          <p:cNvPr id="287" name="Google Shape;287;p33"/>
          <p:cNvPicPr preferRelativeResize="0"/>
          <p:nvPr/>
        </p:nvPicPr>
        <p:blipFill>
          <a:blip r:embed="rId8">
            <a:alphaModFix/>
          </a:blip>
          <a:stretch>
            <a:fillRect/>
          </a:stretch>
        </p:blipFill>
        <p:spPr>
          <a:xfrm>
            <a:off x="1217375" y="3135550"/>
            <a:ext cx="1434500" cy="1434500"/>
          </a:xfrm>
          <a:prstGeom prst="rect">
            <a:avLst/>
          </a:prstGeom>
          <a:noFill/>
          <a:ln>
            <a:noFill/>
          </a:ln>
        </p:spPr>
      </p:pic>
      <p:sp>
        <p:nvSpPr>
          <p:cNvPr id="288" name="Google Shape;288;p33"/>
          <p:cNvSpPr/>
          <p:nvPr/>
        </p:nvSpPr>
        <p:spPr>
          <a:xfrm flipH="1">
            <a:off x="6003300" y="3878700"/>
            <a:ext cx="1308975" cy="691350"/>
          </a:xfrm>
          <a:prstGeom prst="flowChartManualInput">
            <a:avLst/>
          </a:prstGeom>
          <a:solidFill>
            <a:srgbClr val="FF9900"/>
          </a:solidFill>
          <a:ln cap="flat" cmpd="sng" w="38100">
            <a:solidFill>
              <a:srgbClr val="B45F06"/>
            </a:solidFill>
            <a:prstDash val="solid"/>
            <a:round/>
            <a:headEnd len="sm" w="sm" type="none"/>
            <a:tailEnd len="sm" w="sm" type="none"/>
          </a:ln>
          <a:effectLst>
            <a:outerShdw blurRad="200025" rotWithShape="0" algn="bl" dir="4320000" dist="8572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9" name="Google Shape;289;p33"/>
          <p:cNvPicPr preferRelativeResize="0"/>
          <p:nvPr/>
        </p:nvPicPr>
        <p:blipFill>
          <a:blip r:embed="rId8">
            <a:alphaModFix/>
          </a:blip>
          <a:stretch>
            <a:fillRect/>
          </a:stretch>
        </p:blipFill>
        <p:spPr>
          <a:xfrm>
            <a:off x="5488675" y="2525950"/>
            <a:ext cx="1434500" cy="1434500"/>
          </a:xfrm>
          <a:prstGeom prst="rect">
            <a:avLst/>
          </a:prstGeom>
          <a:noFill/>
          <a:ln>
            <a:noFill/>
          </a:ln>
        </p:spPr>
      </p:pic>
      <p:pic>
        <p:nvPicPr>
          <p:cNvPr id="290" name="Google Shape;290;p33"/>
          <p:cNvPicPr preferRelativeResize="0"/>
          <p:nvPr/>
        </p:nvPicPr>
        <p:blipFill>
          <a:blip r:embed="rId8">
            <a:alphaModFix/>
          </a:blip>
          <a:stretch>
            <a:fillRect/>
          </a:stretch>
        </p:blipFill>
        <p:spPr>
          <a:xfrm>
            <a:off x="1626550" y="3175700"/>
            <a:ext cx="1434500" cy="1434500"/>
          </a:xfrm>
          <a:prstGeom prst="rect">
            <a:avLst/>
          </a:prstGeom>
          <a:noFill/>
          <a:ln>
            <a:noFill/>
          </a:ln>
        </p:spPr>
      </p:pic>
      <p:pic>
        <p:nvPicPr>
          <p:cNvPr id="291" name="Google Shape;291;p33"/>
          <p:cNvPicPr preferRelativeResize="0"/>
          <p:nvPr/>
        </p:nvPicPr>
        <p:blipFill>
          <a:blip r:embed="rId8">
            <a:alphaModFix/>
          </a:blip>
          <a:stretch>
            <a:fillRect/>
          </a:stretch>
        </p:blipFill>
        <p:spPr>
          <a:xfrm>
            <a:off x="1971825" y="3175700"/>
            <a:ext cx="1434500" cy="1434500"/>
          </a:xfrm>
          <a:prstGeom prst="rect">
            <a:avLst/>
          </a:prstGeom>
          <a:noFill/>
          <a:ln>
            <a:noFill/>
          </a:ln>
        </p:spPr>
      </p:pic>
      <p:pic>
        <p:nvPicPr>
          <p:cNvPr id="292" name="Google Shape;292;p33"/>
          <p:cNvPicPr preferRelativeResize="0"/>
          <p:nvPr/>
        </p:nvPicPr>
        <p:blipFill>
          <a:blip r:embed="rId8">
            <a:alphaModFix/>
          </a:blip>
          <a:stretch>
            <a:fillRect/>
          </a:stretch>
        </p:blipFill>
        <p:spPr>
          <a:xfrm>
            <a:off x="2316950" y="3135550"/>
            <a:ext cx="1434500" cy="1434500"/>
          </a:xfrm>
          <a:prstGeom prst="rect">
            <a:avLst/>
          </a:prstGeom>
          <a:noFill/>
          <a:ln>
            <a:noFill/>
          </a:ln>
        </p:spPr>
      </p:pic>
      <p:pic>
        <p:nvPicPr>
          <p:cNvPr id="293" name="Google Shape;293;p33"/>
          <p:cNvPicPr preferRelativeResize="0"/>
          <p:nvPr/>
        </p:nvPicPr>
        <p:blipFill>
          <a:blip r:embed="rId8">
            <a:alphaModFix/>
          </a:blip>
          <a:stretch>
            <a:fillRect/>
          </a:stretch>
        </p:blipFill>
        <p:spPr>
          <a:xfrm>
            <a:off x="2715112" y="3175700"/>
            <a:ext cx="1434500" cy="1434500"/>
          </a:xfrm>
          <a:prstGeom prst="rect">
            <a:avLst/>
          </a:prstGeom>
          <a:noFill/>
          <a:ln>
            <a:noFill/>
          </a:ln>
        </p:spPr>
      </p:pic>
      <p:pic>
        <p:nvPicPr>
          <p:cNvPr id="294" name="Google Shape;294;p33"/>
          <p:cNvPicPr preferRelativeResize="0"/>
          <p:nvPr/>
        </p:nvPicPr>
        <p:blipFill>
          <a:blip r:embed="rId8">
            <a:alphaModFix/>
          </a:blip>
          <a:stretch>
            <a:fillRect/>
          </a:stretch>
        </p:blipFill>
        <p:spPr>
          <a:xfrm>
            <a:off x="2999175" y="3548000"/>
            <a:ext cx="1434500" cy="1434500"/>
          </a:xfrm>
          <a:prstGeom prst="rect">
            <a:avLst/>
          </a:prstGeom>
          <a:noFill/>
          <a:ln>
            <a:noFill/>
          </a:ln>
        </p:spPr>
      </p:pic>
      <p:pic>
        <p:nvPicPr>
          <p:cNvPr id="295" name="Google Shape;295;p33"/>
          <p:cNvPicPr preferRelativeResize="0"/>
          <p:nvPr/>
        </p:nvPicPr>
        <p:blipFill>
          <a:blip r:embed="rId8">
            <a:alphaModFix/>
          </a:blip>
          <a:stretch>
            <a:fillRect/>
          </a:stretch>
        </p:blipFill>
        <p:spPr>
          <a:xfrm>
            <a:off x="3126175" y="4197350"/>
            <a:ext cx="1434500" cy="1434500"/>
          </a:xfrm>
          <a:prstGeom prst="rect">
            <a:avLst/>
          </a:prstGeom>
          <a:noFill/>
          <a:ln>
            <a:noFill/>
          </a:ln>
        </p:spPr>
      </p:pic>
      <p:pic>
        <p:nvPicPr>
          <p:cNvPr id="296" name="Google Shape;296;p33"/>
          <p:cNvPicPr preferRelativeResize="0"/>
          <p:nvPr/>
        </p:nvPicPr>
        <p:blipFill>
          <a:blip r:embed="rId8">
            <a:alphaModFix/>
          </a:blip>
          <a:stretch>
            <a:fillRect/>
          </a:stretch>
        </p:blipFill>
        <p:spPr>
          <a:xfrm>
            <a:off x="3218525" y="5423500"/>
            <a:ext cx="1434500" cy="1434500"/>
          </a:xfrm>
          <a:prstGeom prst="rect">
            <a:avLst/>
          </a:prstGeom>
          <a:noFill/>
          <a:ln>
            <a:noFill/>
          </a:ln>
        </p:spPr>
      </p:pic>
      <p:pic>
        <p:nvPicPr>
          <p:cNvPr id="297" name="Google Shape;297;p33"/>
          <p:cNvPicPr preferRelativeResize="0"/>
          <p:nvPr/>
        </p:nvPicPr>
        <p:blipFill>
          <a:blip r:embed="rId8">
            <a:alphaModFix/>
          </a:blip>
          <a:stretch>
            <a:fillRect/>
          </a:stretch>
        </p:blipFill>
        <p:spPr>
          <a:xfrm>
            <a:off x="5923000" y="2762850"/>
            <a:ext cx="1434500" cy="1434500"/>
          </a:xfrm>
          <a:prstGeom prst="rect">
            <a:avLst/>
          </a:prstGeom>
          <a:noFill/>
          <a:ln>
            <a:noFill/>
          </a:ln>
        </p:spPr>
      </p:pic>
      <p:pic>
        <p:nvPicPr>
          <p:cNvPr id="298" name="Google Shape;298;p33"/>
          <p:cNvPicPr preferRelativeResize="0"/>
          <p:nvPr/>
        </p:nvPicPr>
        <p:blipFill>
          <a:blip r:embed="rId8">
            <a:alphaModFix/>
          </a:blip>
          <a:stretch>
            <a:fillRect/>
          </a:stretch>
        </p:blipFill>
        <p:spPr>
          <a:xfrm>
            <a:off x="6650700" y="3063750"/>
            <a:ext cx="1434500" cy="1434500"/>
          </a:xfrm>
          <a:prstGeom prst="rect">
            <a:avLst/>
          </a:prstGeom>
          <a:noFill/>
          <a:ln>
            <a:noFill/>
          </a:ln>
        </p:spPr>
      </p:pic>
      <p:pic>
        <p:nvPicPr>
          <p:cNvPr id="299" name="Google Shape;299;p33"/>
          <p:cNvPicPr preferRelativeResize="0"/>
          <p:nvPr/>
        </p:nvPicPr>
        <p:blipFill>
          <a:blip r:embed="rId8">
            <a:alphaModFix/>
          </a:blip>
          <a:stretch>
            <a:fillRect/>
          </a:stretch>
        </p:blipFill>
        <p:spPr>
          <a:xfrm>
            <a:off x="7145800" y="3665250"/>
            <a:ext cx="1434500" cy="1434500"/>
          </a:xfrm>
          <a:prstGeom prst="rect">
            <a:avLst/>
          </a:prstGeom>
          <a:noFill/>
          <a:ln>
            <a:noFill/>
          </a:ln>
        </p:spPr>
      </p:pic>
      <p:pic>
        <p:nvPicPr>
          <p:cNvPr id="300" name="Google Shape;300;p33"/>
          <p:cNvPicPr preferRelativeResize="0"/>
          <p:nvPr/>
        </p:nvPicPr>
        <p:blipFill>
          <a:blip r:embed="rId8">
            <a:alphaModFix/>
          </a:blip>
          <a:stretch>
            <a:fillRect/>
          </a:stretch>
        </p:blipFill>
        <p:spPr>
          <a:xfrm>
            <a:off x="7357500" y="5311750"/>
            <a:ext cx="1434500" cy="1434500"/>
          </a:xfrm>
          <a:prstGeom prst="rect">
            <a:avLst/>
          </a:prstGeom>
          <a:noFill/>
          <a:ln>
            <a:noFill/>
          </a:ln>
        </p:spPr>
      </p:pic>
      <p:pic>
        <p:nvPicPr>
          <p:cNvPr id="301" name="Google Shape;301;p33">
            <a:hlinkClick action="ppaction://hlinkshowjump?jump=nextslide"/>
          </p:cNvPr>
          <p:cNvPicPr preferRelativeResize="0"/>
          <p:nvPr/>
        </p:nvPicPr>
        <p:blipFill>
          <a:blip r:embed="rId9">
            <a:alphaModFix/>
          </a:blip>
          <a:stretch>
            <a:fillRect/>
          </a:stretch>
        </p:blipFill>
        <p:spPr>
          <a:xfrm>
            <a:off x="8580300" y="6087125"/>
            <a:ext cx="609600" cy="609600"/>
          </a:xfrm>
          <a:prstGeom prst="rect">
            <a:avLst/>
          </a:prstGeom>
          <a:noFill/>
          <a:ln>
            <a:noFill/>
          </a:ln>
        </p:spPr>
      </p:pic>
      <p:pic>
        <p:nvPicPr>
          <p:cNvPr descr="This timer counts down silently until it reaches 0:00, then a police siren sounds to alert you that time is up." id="302" name="Google Shape;302;p33" title="4 Minute Timer">
            <a:hlinkClick r:id="rId10"/>
          </p:cNvPr>
          <p:cNvPicPr preferRelativeResize="0"/>
          <p:nvPr/>
        </p:nvPicPr>
        <p:blipFill>
          <a:blip r:embed="rId11">
            <a:alphaModFix/>
          </a:blip>
          <a:stretch>
            <a:fillRect/>
          </a:stretch>
        </p:blipFill>
        <p:spPr>
          <a:xfrm>
            <a:off x="7653400" y="0"/>
            <a:ext cx="1571624" cy="11787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xit" presetID="10" presetSubtype="0">
                                  <p:stCondLst>
                                    <p:cond delay="0"/>
                                  </p:stCondLst>
                                  <p:childTnLst>
                                    <p:animEffect filter="fade" transition="out">
                                      <p:cBhvr>
                                        <p:cTn dur="1000"/>
                                        <p:tgtEl>
                                          <p:spTgt spid="287"/>
                                        </p:tgtEl>
                                      </p:cBhvr>
                                    </p:animEffect>
                                    <p:set>
                                      <p:cBhvr>
                                        <p:cTn dur="1" fill="hold">
                                          <p:stCondLst>
                                            <p:cond delay="1000"/>
                                          </p:stCondLst>
                                        </p:cTn>
                                        <p:tgtEl>
                                          <p:spTgt spid="287"/>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500"/>
                                        <p:tgtEl>
                                          <p:spTgt spid="290"/>
                                        </p:tgtEl>
                                      </p:cBhvr>
                                    </p:animEffect>
                                  </p:childTnLst>
                                </p:cTn>
                              </p:par>
                            </p:childTnLst>
                          </p:cTn>
                        </p:par>
                        <p:par>
                          <p:cTn fill="hold">
                            <p:stCondLst>
                              <p:cond delay="1500"/>
                            </p:stCondLst>
                            <p:childTnLst>
                              <p:par>
                                <p:cTn fill="hold" nodeType="afterEffect" presetClass="exit" presetID="10" presetSubtype="0">
                                  <p:stCondLst>
                                    <p:cond delay="0"/>
                                  </p:stCondLst>
                                  <p:childTnLst>
                                    <p:animEffect filter="fade" transition="out">
                                      <p:cBhvr>
                                        <p:cTn dur="500"/>
                                        <p:tgtEl>
                                          <p:spTgt spid="290"/>
                                        </p:tgtEl>
                                      </p:cBhvr>
                                    </p:animEffect>
                                    <p:set>
                                      <p:cBhvr>
                                        <p:cTn dur="1" fill="hold">
                                          <p:stCondLst>
                                            <p:cond delay="500"/>
                                          </p:stCondLst>
                                        </p:cTn>
                                        <p:tgtEl>
                                          <p:spTgt spid="290"/>
                                        </p:tgtEl>
                                        <p:attrNameLst>
                                          <p:attrName>style.visibility</p:attrName>
                                        </p:attrNameLst>
                                      </p:cBhvr>
                                      <p:to>
                                        <p:strVal val="hidden"/>
                                      </p:to>
                                    </p:se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400"/>
                                        <p:tgtEl>
                                          <p:spTgt spid="291"/>
                                        </p:tgtEl>
                                      </p:cBhvr>
                                    </p:animEffect>
                                  </p:childTnLst>
                                </p:cTn>
                              </p:par>
                            </p:childTnLst>
                          </p:cTn>
                        </p:par>
                        <p:par>
                          <p:cTn fill="hold">
                            <p:stCondLst>
                              <p:cond delay="2400"/>
                            </p:stCondLst>
                            <p:childTnLst>
                              <p:par>
                                <p:cTn fill="hold" nodeType="afterEffect" presetClass="exit" presetID="10" presetSubtype="0">
                                  <p:stCondLst>
                                    <p:cond delay="0"/>
                                  </p:stCondLst>
                                  <p:childTnLst>
                                    <p:animEffect filter="fade" transition="out">
                                      <p:cBhvr>
                                        <p:cTn dur="500"/>
                                        <p:tgtEl>
                                          <p:spTgt spid="291"/>
                                        </p:tgtEl>
                                      </p:cBhvr>
                                    </p:animEffect>
                                    <p:set>
                                      <p:cBhvr>
                                        <p:cTn dur="1" fill="hold">
                                          <p:stCondLst>
                                            <p:cond delay="500"/>
                                          </p:stCondLst>
                                        </p:cTn>
                                        <p:tgtEl>
                                          <p:spTgt spid="291"/>
                                        </p:tgtEl>
                                        <p:attrNameLst>
                                          <p:attrName>style.visibility</p:attrName>
                                        </p:attrNameLst>
                                      </p:cBhvr>
                                      <p:to>
                                        <p:strVal val="hidden"/>
                                      </p:to>
                                    </p:set>
                                  </p:childTnLst>
                                </p:cTn>
                              </p:par>
                            </p:childTnLst>
                          </p:cTn>
                        </p:par>
                        <p:par>
                          <p:cTn fill="hold">
                            <p:stCondLst>
                              <p:cond delay="2900"/>
                            </p:stCondLst>
                            <p:childTnLst>
                              <p:par>
                                <p:cTn fill="hold" nodeType="after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500"/>
                                        <p:tgtEl>
                                          <p:spTgt spid="292"/>
                                        </p:tgtEl>
                                      </p:cBhvr>
                                    </p:animEffect>
                                  </p:childTnLst>
                                </p:cTn>
                              </p:par>
                            </p:childTnLst>
                          </p:cTn>
                        </p:par>
                        <p:par>
                          <p:cTn fill="hold">
                            <p:stCondLst>
                              <p:cond delay="3400"/>
                            </p:stCondLst>
                            <p:childTnLst>
                              <p:par>
                                <p:cTn fill="hold" nodeType="afterEffect" presetClass="exit" presetID="10" presetSubtype="0">
                                  <p:stCondLst>
                                    <p:cond delay="0"/>
                                  </p:stCondLst>
                                  <p:childTnLst>
                                    <p:animEffect filter="fade" transition="out">
                                      <p:cBhvr>
                                        <p:cTn dur="500"/>
                                        <p:tgtEl>
                                          <p:spTgt spid="292"/>
                                        </p:tgtEl>
                                      </p:cBhvr>
                                    </p:animEffect>
                                    <p:set>
                                      <p:cBhvr>
                                        <p:cTn dur="1" fill="hold">
                                          <p:stCondLst>
                                            <p:cond delay="500"/>
                                          </p:stCondLst>
                                        </p:cTn>
                                        <p:tgtEl>
                                          <p:spTgt spid="292"/>
                                        </p:tgtEl>
                                        <p:attrNameLst>
                                          <p:attrName>style.visibility</p:attrName>
                                        </p:attrNameLst>
                                      </p:cBhvr>
                                      <p:to>
                                        <p:strVal val="hidden"/>
                                      </p:to>
                                    </p:set>
                                  </p:childTnLst>
                                </p:cTn>
                              </p:par>
                            </p:childTnLst>
                          </p:cTn>
                        </p:par>
                        <p:par>
                          <p:cTn fill="hold">
                            <p:stCondLst>
                              <p:cond delay="3900"/>
                            </p:stCondLst>
                            <p:childTnLst>
                              <p:par>
                                <p:cTn fill="hold" nodeType="after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500"/>
                                        <p:tgtEl>
                                          <p:spTgt spid="293"/>
                                        </p:tgtEl>
                                      </p:cBhvr>
                                    </p:animEffect>
                                  </p:childTnLst>
                                </p:cTn>
                              </p:par>
                            </p:childTnLst>
                          </p:cTn>
                        </p:par>
                        <p:par>
                          <p:cTn fill="hold">
                            <p:stCondLst>
                              <p:cond delay="4400"/>
                            </p:stCondLst>
                            <p:childTnLst>
                              <p:par>
                                <p:cTn fill="hold" nodeType="afterEffect" presetClass="exit" presetID="10" presetSubtype="0">
                                  <p:stCondLst>
                                    <p:cond delay="0"/>
                                  </p:stCondLst>
                                  <p:childTnLst>
                                    <p:animEffect filter="fade" transition="out">
                                      <p:cBhvr>
                                        <p:cTn dur="500"/>
                                        <p:tgtEl>
                                          <p:spTgt spid="293"/>
                                        </p:tgtEl>
                                      </p:cBhvr>
                                    </p:animEffect>
                                    <p:set>
                                      <p:cBhvr>
                                        <p:cTn dur="1" fill="hold">
                                          <p:stCondLst>
                                            <p:cond delay="500"/>
                                          </p:stCondLst>
                                        </p:cTn>
                                        <p:tgtEl>
                                          <p:spTgt spid="293"/>
                                        </p:tgtEl>
                                        <p:attrNameLst>
                                          <p:attrName>style.visibility</p:attrName>
                                        </p:attrNameLst>
                                      </p:cBhvr>
                                      <p:to>
                                        <p:strVal val="hidden"/>
                                      </p:to>
                                    </p:set>
                                  </p:childTnLst>
                                </p:cTn>
                              </p:par>
                            </p:childTnLst>
                          </p:cTn>
                        </p:par>
                        <p:par>
                          <p:cTn fill="hold">
                            <p:stCondLst>
                              <p:cond delay="4900"/>
                            </p:stCondLst>
                            <p:childTnLst>
                              <p:par>
                                <p:cTn fill="hold" nodeType="after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500"/>
                                        <p:tgtEl>
                                          <p:spTgt spid="294"/>
                                        </p:tgtEl>
                                      </p:cBhvr>
                                    </p:animEffect>
                                  </p:childTnLst>
                                </p:cTn>
                              </p:par>
                            </p:childTnLst>
                          </p:cTn>
                        </p:par>
                        <p:par>
                          <p:cTn fill="hold">
                            <p:stCondLst>
                              <p:cond delay="5400"/>
                            </p:stCondLst>
                            <p:childTnLst>
                              <p:par>
                                <p:cTn fill="hold" nodeType="afterEffect" presetClass="exit" presetID="10" presetSubtype="0">
                                  <p:stCondLst>
                                    <p:cond delay="0"/>
                                  </p:stCondLst>
                                  <p:childTnLst>
                                    <p:animEffect filter="fade" transition="out">
                                      <p:cBhvr>
                                        <p:cTn dur="400"/>
                                        <p:tgtEl>
                                          <p:spTgt spid="294"/>
                                        </p:tgtEl>
                                      </p:cBhvr>
                                    </p:animEffect>
                                    <p:set>
                                      <p:cBhvr>
                                        <p:cTn dur="1" fill="hold">
                                          <p:stCondLst>
                                            <p:cond delay="400"/>
                                          </p:stCondLst>
                                        </p:cTn>
                                        <p:tgtEl>
                                          <p:spTgt spid="294"/>
                                        </p:tgtEl>
                                        <p:attrNameLst>
                                          <p:attrName>style.visibility</p:attrName>
                                        </p:attrNameLst>
                                      </p:cBhvr>
                                      <p:to>
                                        <p:strVal val="hidden"/>
                                      </p:to>
                                    </p:set>
                                  </p:childTnLst>
                                </p:cTn>
                              </p:par>
                            </p:childTnLst>
                          </p:cTn>
                        </p:par>
                        <p:par>
                          <p:cTn fill="hold">
                            <p:stCondLst>
                              <p:cond delay="5800"/>
                            </p:stCondLst>
                            <p:childTnLst>
                              <p:par>
                                <p:cTn fill="hold" nodeType="after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600"/>
                                        <p:tgtEl>
                                          <p:spTgt spid="295"/>
                                        </p:tgtEl>
                                      </p:cBhvr>
                                    </p:animEffect>
                                  </p:childTnLst>
                                </p:cTn>
                              </p:par>
                            </p:childTnLst>
                          </p:cTn>
                        </p:par>
                        <p:par>
                          <p:cTn fill="hold">
                            <p:stCondLst>
                              <p:cond delay="6400"/>
                            </p:stCondLst>
                            <p:childTnLst>
                              <p:par>
                                <p:cTn fill="hold" nodeType="afterEffect" presetClass="exit" presetID="10" presetSubtype="0">
                                  <p:stCondLst>
                                    <p:cond delay="0"/>
                                  </p:stCondLst>
                                  <p:childTnLst>
                                    <p:animEffect filter="fade" transition="out">
                                      <p:cBhvr>
                                        <p:cTn dur="500"/>
                                        <p:tgtEl>
                                          <p:spTgt spid="295"/>
                                        </p:tgtEl>
                                      </p:cBhvr>
                                    </p:animEffect>
                                    <p:set>
                                      <p:cBhvr>
                                        <p:cTn dur="1" fill="hold">
                                          <p:stCondLst>
                                            <p:cond delay="500"/>
                                          </p:stCondLst>
                                        </p:cTn>
                                        <p:tgtEl>
                                          <p:spTgt spid="295"/>
                                        </p:tgtEl>
                                        <p:attrNameLst>
                                          <p:attrName>style.visibility</p:attrName>
                                        </p:attrNameLst>
                                      </p:cBhvr>
                                      <p:to>
                                        <p:strVal val="hidden"/>
                                      </p:to>
                                    </p:set>
                                  </p:childTnLst>
                                </p:cTn>
                              </p:par>
                            </p:childTnLst>
                          </p:cTn>
                        </p:par>
                        <p:par>
                          <p:cTn fill="hold">
                            <p:stCondLst>
                              <p:cond delay="6900"/>
                            </p:stCondLst>
                            <p:childTnLst>
                              <p:par>
                                <p:cTn fill="hold" nodeType="after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500"/>
                                        <p:tgtEl>
                                          <p:spTgt spid="296"/>
                                        </p:tgtEl>
                                      </p:cBhvr>
                                    </p:animEffect>
                                  </p:childTnLst>
                                </p:cTn>
                              </p:par>
                            </p:childTnLst>
                          </p:cTn>
                        </p:par>
                        <p:par>
                          <p:cTn fill="hold">
                            <p:stCondLst>
                              <p:cond delay="7400"/>
                            </p:stCondLst>
                            <p:childTnLst>
                              <p:par>
                                <p:cTn fill="hold" nodeType="afterEffect" presetClass="exit" presetID="10" presetSubtype="0">
                                  <p:stCondLst>
                                    <p:cond delay="0"/>
                                  </p:stCondLst>
                                  <p:childTnLst>
                                    <p:animEffect filter="fade" transition="out">
                                      <p:cBhvr>
                                        <p:cTn dur="400"/>
                                        <p:tgtEl>
                                          <p:spTgt spid="289"/>
                                        </p:tgtEl>
                                      </p:cBhvr>
                                    </p:animEffect>
                                    <p:set>
                                      <p:cBhvr>
                                        <p:cTn dur="1" fill="hold">
                                          <p:stCondLst>
                                            <p:cond delay="400"/>
                                          </p:stCondLst>
                                        </p:cTn>
                                        <p:tgtEl>
                                          <p:spTgt spid="289"/>
                                        </p:tgtEl>
                                        <p:attrNameLst>
                                          <p:attrName>style.visibility</p:attrName>
                                        </p:attrNameLst>
                                      </p:cBhvr>
                                      <p:to>
                                        <p:strVal val="hidden"/>
                                      </p:to>
                                    </p:set>
                                  </p:childTnLst>
                                </p:cTn>
                              </p:par>
                            </p:childTnLst>
                          </p:cTn>
                        </p:par>
                        <p:par>
                          <p:cTn fill="hold">
                            <p:stCondLst>
                              <p:cond delay="7800"/>
                            </p:stCondLst>
                            <p:childTnLst>
                              <p:par>
                                <p:cTn fill="hold" nodeType="after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500"/>
                                        <p:tgtEl>
                                          <p:spTgt spid="297"/>
                                        </p:tgtEl>
                                      </p:cBhvr>
                                    </p:animEffect>
                                  </p:childTnLst>
                                </p:cTn>
                              </p:par>
                            </p:childTnLst>
                          </p:cTn>
                        </p:par>
                        <p:par>
                          <p:cTn fill="hold">
                            <p:stCondLst>
                              <p:cond delay="8300"/>
                            </p:stCondLst>
                            <p:childTnLst>
                              <p:par>
                                <p:cTn fill="hold" nodeType="afterEffect" presetClass="exit" presetID="10" presetSubtype="0">
                                  <p:stCondLst>
                                    <p:cond delay="0"/>
                                  </p:stCondLst>
                                  <p:childTnLst>
                                    <p:animEffect filter="fade" transition="out">
                                      <p:cBhvr>
                                        <p:cTn dur="500"/>
                                        <p:tgtEl>
                                          <p:spTgt spid="297"/>
                                        </p:tgtEl>
                                      </p:cBhvr>
                                    </p:animEffect>
                                    <p:set>
                                      <p:cBhvr>
                                        <p:cTn dur="1" fill="hold">
                                          <p:stCondLst>
                                            <p:cond delay="500"/>
                                          </p:stCondLst>
                                        </p:cTn>
                                        <p:tgtEl>
                                          <p:spTgt spid="297"/>
                                        </p:tgtEl>
                                        <p:attrNameLst>
                                          <p:attrName>style.visibility</p:attrName>
                                        </p:attrNameLst>
                                      </p:cBhvr>
                                      <p:to>
                                        <p:strVal val="hidden"/>
                                      </p:to>
                                    </p:set>
                                  </p:childTnLst>
                                </p:cTn>
                              </p:par>
                            </p:childTnLst>
                          </p:cTn>
                        </p:par>
                        <p:par>
                          <p:cTn fill="hold">
                            <p:stCondLst>
                              <p:cond delay="8800"/>
                            </p:stCondLst>
                            <p:childTnLst>
                              <p:par>
                                <p:cTn fill="hold" nodeType="after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500"/>
                                        <p:tgtEl>
                                          <p:spTgt spid="298"/>
                                        </p:tgtEl>
                                      </p:cBhvr>
                                    </p:animEffect>
                                  </p:childTnLst>
                                </p:cTn>
                              </p:par>
                            </p:childTnLst>
                          </p:cTn>
                        </p:par>
                        <p:par>
                          <p:cTn fill="hold">
                            <p:stCondLst>
                              <p:cond delay="9300"/>
                            </p:stCondLst>
                            <p:childTnLst>
                              <p:par>
                                <p:cTn fill="hold" nodeType="afterEffect" presetClass="exit" presetID="10" presetSubtype="0">
                                  <p:stCondLst>
                                    <p:cond delay="0"/>
                                  </p:stCondLst>
                                  <p:childTnLst>
                                    <p:animEffect filter="fade" transition="out">
                                      <p:cBhvr>
                                        <p:cTn dur="500"/>
                                        <p:tgtEl>
                                          <p:spTgt spid="298"/>
                                        </p:tgtEl>
                                      </p:cBhvr>
                                    </p:animEffect>
                                    <p:set>
                                      <p:cBhvr>
                                        <p:cTn dur="1" fill="hold">
                                          <p:stCondLst>
                                            <p:cond delay="500"/>
                                          </p:stCondLst>
                                        </p:cTn>
                                        <p:tgtEl>
                                          <p:spTgt spid="298"/>
                                        </p:tgtEl>
                                        <p:attrNameLst>
                                          <p:attrName>style.visibility</p:attrName>
                                        </p:attrNameLst>
                                      </p:cBhvr>
                                      <p:to>
                                        <p:strVal val="hidden"/>
                                      </p:to>
                                    </p:set>
                                  </p:childTnLst>
                                </p:cTn>
                              </p:par>
                            </p:childTnLst>
                          </p:cTn>
                        </p:par>
                        <p:par>
                          <p:cTn fill="hold">
                            <p:stCondLst>
                              <p:cond delay="9800"/>
                            </p:stCondLst>
                            <p:childTnLst>
                              <p:par>
                                <p:cTn fill="hold" nodeType="after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500"/>
                                        <p:tgtEl>
                                          <p:spTgt spid="299"/>
                                        </p:tgtEl>
                                      </p:cBhvr>
                                    </p:animEffect>
                                  </p:childTnLst>
                                </p:cTn>
                              </p:par>
                            </p:childTnLst>
                          </p:cTn>
                        </p:par>
                        <p:par>
                          <p:cTn fill="hold">
                            <p:stCondLst>
                              <p:cond delay="10300"/>
                            </p:stCondLst>
                            <p:childTnLst>
                              <p:par>
                                <p:cTn fill="hold" nodeType="afterEffect" presetClass="exit" presetID="10" presetSubtype="0">
                                  <p:stCondLst>
                                    <p:cond delay="0"/>
                                  </p:stCondLst>
                                  <p:childTnLst>
                                    <p:animEffect filter="fade" transition="out">
                                      <p:cBhvr>
                                        <p:cTn dur="700"/>
                                        <p:tgtEl>
                                          <p:spTgt spid="299"/>
                                        </p:tgtEl>
                                      </p:cBhvr>
                                    </p:animEffect>
                                    <p:set>
                                      <p:cBhvr>
                                        <p:cTn dur="1" fill="hold">
                                          <p:stCondLst>
                                            <p:cond delay="700"/>
                                          </p:stCondLst>
                                        </p:cTn>
                                        <p:tgtEl>
                                          <p:spTgt spid="299"/>
                                        </p:tgtEl>
                                        <p:attrNameLst>
                                          <p:attrName>style.visibility</p:attrName>
                                        </p:attrNameLst>
                                      </p:cBhvr>
                                      <p:to>
                                        <p:strVal val="hidden"/>
                                      </p:to>
                                    </p:set>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306" name="Shape 306"/>
        <p:cNvGrpSpPr/>
        <p:nvPr/>
      </p:nvGrpSpPr>
      <p:grpSpPr>
        <a:xfrm>
          <a:off x="0" y="0"/>
          <a:ext cx="0" cy="0"/>
          <a:chOff x="0" y="0"/>
          <a:chExt cx="0" cy="0"/>
        </a:xfrm>
      </p:grpSpPr>
      <p:sp>
        <p:nvSpPr>
          <p:cNvPr id="307" name="Google Shape;307;p34">
            <a:hlinkClick action="ppaction://hlinksldjump" r:id="rId3"/>
          </p:cNvPr>
          <p:cNvSpPr/>
          <p:nvPr/>
        </p:nvSpPr>
        <p:spPr>
          <a:xfrm>
            <a:off x="21025" y="28033"/>
            <a:ext cx="9144000" cy="68580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4">
            <a:hlinkClick action="ppaction://hlinksldjump" r:id="rId4"/>
          </p:cNvPr>
          <p:cNvSpPr txBox="1"/>
          <p:nvPr>
            <p:ph idx="1" type="body"/>
          </p:nvPr>
        </p:nvSpPr>
        <p:spPr>
          <a:xfrm>
            <a:off x="545275" y="1153750"/>
            <a:ext cx="8229600" cy="49218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4800">
                <a:solidFill>
                  <a:srgbClr val="FFFFFF"/>
                </a:solidFill>
              </a:rPr>
              <a:t>El caso de la izquierda acumula mayor fuerza </a:t>
            </a:r>
            <a:endParaRPr sz="4800">
              <a:solidFill>
                <a:srgbClr val="FFFFFF"/>
              </a:solidFill>
            </a:endParaRPr>
          </a:p>
        </p:txBody>
      </p:sp>
      <p:sp>
        <p:nvSpPr>
          <p:cNvPr id="309" name="Google Shape;309;p34">
            <a:hlinkClick action="ppaction://hlinksldjump" r:id="rId5"/>
          </p:cNvPr>
          <p:cNvSpPr txBox="1"/>
          <p:nvPr>
            <p:ph type="title"/>
          </p:nvPr>
        </p:nvSpPr>
        <p:spPr>
          <a:xfrm>
            <a:off x="457200" y="274645"/>
            <a:ext cx="8229600" cy="75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400">
                <a:solidFill>
                  <a:schemeClr val="lt1"/>
                </a:solidFill>
              </a:rPr>
              <a:t>Aplicaciones </a:t>
            </a:r>
            <a:r>
              <a:rPr lang="en" sz="3400">
                <a:solidFill>
                  <a:schemeClr val="lt1"/>
                </a:solidFill>
                <a:uFill>
                  <a:noFill/>
                </a:uFill>
                <a:hlinkClick>
                  <a:extLst>
                    <a:ext uri="{A12FA001-AC4F-418D-AE19-62706E023703}">
                      <ahyp:hlinkClr val="tx"/>
                    </a:ext>
                  </a:extLst>
                </a:hlinkClick>
              </a:rPr>
              <a:t>- ₡5.000</a:t>
            </a:r>
            <a:r>
              <a:rPr lang="en" sz="3400">
                <a:solidFill>
                  <a:schemeClr val="lt1"/>
                </a:solidFill>
              </a:rPr>
              <a:t> Respuesta</a:t>
            </a:r>
            <a:endParaRPr sz="3600">
              <a:solidFill>
                <a:srgbClr val="FFFFFF"/>
              </a:solidFill>
            </a:endParaRPr>
          </a:p>
        </p:txBody>
      </p:sp>
      <p:pic>
        <p:nvPicPr>
          <p:cNvPr id="310" name="Google Shape;310;p34">
            <a:hlinkClick action="ppaction://hlinksldjump" r:id="rId6"/>
          </p:cNvPr>
          <p:cNvPicPr preferRelativeResize="0"/>
          <p:nvPr/>
        </p:nvPicPr>
        <p:blipFill>
          <a:blip r:embed="rId7">
            <a:alphaModFix/>
          </a:blip>
          <a:stretch>
            <a:fillRect/>
          </a:stretch>
        </p:blipFill>
        <p:spPr>
          <a:xfrm>
            <a:off x="8319675" y="6075550"/>
            <a:ext cx="609600" cy="609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314" name="Shape 314"/>
        <p:cNvGrpSpPr/>
        <p:nvPr/>
      </p:nvGrpSpPr>
      <p:grpSpPr>
        <a:xfrm>
          <a:off x="0" y="0"/>
          <a:ext cx="0" cy="0"/>
          <a:chOff x="0" y="0"/>
          <a:chExt cx="0" cy="0"/>
        </a:xfrm>
      </p:grpSpPr>
      <p:sp>
        <p:nvSpPr>
          <p:cNvPr id="315" name="Google Shape;315;p35">
            <a:hlinkClick action="ppaction://hlinksldjump" r:id="rId3"/>
          </p:cNvPr>
          <p:cNvSpPr/>
          <p:nvPr/>
        </p:nvSpPr>
        <p:spPr>
          <a:xfrm>
            <a:off x="55675" y="28033"/>
            <a:ext cx="9144000" cy="68580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5">
            <a:hlinkClick action="ppaction://hlinksldjump" r:id="rId4"/>
          </p:cNvPr>
          <p:cNvSpPr txBox="1"/>
          <p:nvPr>
            <p:ph idx="1" type="body"/>
          </p:nvPr>
        </p:nvSpPr>
        <p:spPr>
          <a:xfrm>
            <a:off x="457200" y="1024650"/>
            <a:ext cx="8229600" cy="24603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4800">
                <a:solidFill>
                  <a:srgbClr val="FFFFFF"/>
                </a:solidFill>
              </a:rPr>
              <a:t>¿Cuál se mueve más rápido?</a:t>
            </a:r>
            <a:endParaRPr sz="4800">
              <a:solidFill>
                <a:srgbClr val="FFFFFF"/>
              </a:solidFill>
            </a:endParaRPr>
          </a:p>
        </p:txBody>
      </p:sp>
      <p:sp>
        <p:nvSpPr>
          <p:cNvPr id="317" name="Google Shape;317;p35">
            <a:hlinkClick action="ppaction://hlinksldjump" r:id="rId5"/>
          </p:cNvPr>
          <p:cNvSpPr txBox="1"/>
          <p:nvPr>
            <p:ph type="title"/>
          </p:nvPr>
        </p:nvSpPr>
        <p:spPr>
          <a:xfrm>
            <a:off x="152400" y="274645"/>
            <a:ext cx="8229600" cy="75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500">
                <a:solidFill>
                  <a:schemeClr val="lt1"/>
                </a:solidFill>
              </a:rPr>
              <a:t>Aplicaciones</a:t>
            </a:r>
            <a:r>
              <a:rPr lang="en" sz="3500">
                <a:solidFill>
                  <a:schemeClr val="lt1"/>
                </a:solidFill>
                <a:uFill>
                  <a:noFill/>
                </a:uFill>
                <a:hlinkClick action="ppaction://hlinksldjump" r:id="rId6">
                  <a:extLst>
                    <a:ext uri="{A12FA001-AC4F-418D-AE19-62706E023703}">
                      <ahyp:hlinkClr val="tx"/>
                    </a:ext>
                  </a:extLst>
                </a:hlinkClick>
              </a:rPr>
              <a:t> - </a:t>
            </a:r>
            <a:r>
              <a:rPr lang="en" sz="3500">
                <a:solidFill>
                  <a:schemeClr val="lt1"/>
                </a:solidFill>
                <a:uFill>
                  <a:noFill/>
                </a:uFill>
                <a:hlinkClick action="ppaction://hlinksldjump" r:id="rId7">
                  <a:extLst>
                    <a:ext uri="{A12FA001-AC4F-418D-AE19-62706E023703}">
                      <ahyp:hlinkClr val="tx"/>
                    </a:ext>
                  </a:extLst>
                </a:hlinkClick>
              </a:rPr>
              <a:t>₡1000</a:t>
            </a:r>
            <a:r>
              <a:rPr lang="en" sz="3500">
                <a:solidFill>
                  <a:schemeClr val="lt1"/>
                </a:solidFill>
              </a:rPr>
              <a:t> Pregunta</a:t>
            </a:r>
            <a:endParaRPr sz="3500">
              <a:solidFill>
                <a:srgbClr val="FFFFFF"/>
              </a:solidFill>
            </a:endParaRPr>
          </a:p>
        </p:txBody>
      </p:sp>
      <p:pic>
        <p:nvPicPr>
          <p:cNvPr id="318" name="Google Shape;318;p35">
            <a:hlinkClick action="ppaction://hlinkshowjump?jump=nextslide"/>
          </p:cNvPr>
          <p:cNvPicPr preferRelativeResize="0"/>
          <p:nvPr/>
        </p:nvPicPr>
        <p:blipFill>
          <a:blip r:embed="rId8">
            <a:alphaModFix/>
          </a:blip>
          <a:stretch>
            <a:fillRect/>
          </a:stretch>
        </p:blipFill>
        <p:spPr>
          <a:xfrm>
            <a:off x="8439325" y="6075575"/>
            <a:ext cx="609600" cy="609600"/>
          </a:xfrm>
          <a:prstGeom prst="rect">
            <a:avLst/>
          </a:prstGeom>
          <a:noFill/>
          <a:ln>
            <a:noFill/>
          </a:ln>
        </p:spPr>
      </p:pic>
      <p:pic>
        <p:nvPicPr>
          <p:cNvPr descr="This timer counts down silently until it reaches 0:00, then a police siren sounds to alert you that time is up." id="319" name="Google Shape;319;p35" title="3 Minute Timer">
            <a:hlinkClick r:id="rId9"/>
          </p:cNvPr>
          <p:cNvPicPr preferRelativeResize="0"/>
          <p:nvPr/>
        </p:nvPicPr>
        <p:blipFill>
          <a:blip r:embed="rId10">
            <a:alphaModFix/>
          </a:blip>
          <a:stretch>
            <a:fillRect/>
          </a:stretch>
        </p:blipFill>
        <p:spPr>
          <a:xfrm>
            <a:off x="7717375" y="28025"/>
            <a:ext cx="1426625" cy="1069975"/>
          </a:xfrm>
          <a:prstGeom prst="rect">
            <a:avLst/>
          </a:prstGeom>
          <a:noFill/>
          <a:ln>
            <a:noFill/>
          </a:ln>
        </p:spPr>
      </p:pic>
      <p:cxnSp>
        <p:nvCxnSpPr>
          <p:cNvPr id="320" name="Google Shape;320;p35"/>
          <p:cNvCxnSpPr/>
          <p:nvPr/>
        </p:nvCxnSpPr>
        <p:spPr>
          <a:xfrm flipH="1">
            <a:off x="5529875" y="3768825"/>
            <a:ext cx="46200" cy="2182200"/>
          </a:xfrm>
          <a:prstGeom prst="straightConnector1">
            <a:avLst/>
          </a:prstGeom>
          <a:noFill/>
          <a:ln cap="flat" cmpd="sng" w="28575">
            <a:solidFill>
              <a:schemeClr val="dk1"/>
            </a:solidFill>
            <a:prstDash val="dot"/>
            <a:round/>
            <a:headEnd len="med" w="med" type="none"/>
            <a:tailEnd len="med" w="med" type="none"/>
          </a:ln>
        </p:spPr>
      </p:cxnSp>
      <p:cxnSp>
        <p:nvCxnSpPr>
          <p:cNvPr id="321" name="Google Shape;321;p35"/>
          <p:cNvCxnSpPr/>
          <p:nvPr/>
        </p:nvCxnSpPr>
        <p:spPr>
          <a:xfrm>
            <a:off x="5576075" y="3768825"/>
            <a:ext cx="842700" cy="1443300"/>
          </a:xfrm>
          <a:prstGeom prst="straightConnector1">
            <a:avLst/>
          </a:prstGeom>
          <a:noFill/>
          <a:ln cap="flat" cmpd="sng" w="76200">
            <a:solidFill>
              <a:srgbClr val="4A86E8"/>
            </a:solidFill>
            <a:prstDash val="solid"/>
            <a:round/>
            <a:headEnd len="med" w="med" type="none"/>
            <a:tailEnd len="med" w="med" type="none"/>
          </a:ln>
        </p:spPr>
      </p:cxnSp>
      <p:sp>
        <p:nvSpPr>
          <p:cNvPr id="322" name="Google Shape;322;p35"/>
          <p:cNvSpPr/>
          <p:nvPr/>
        </p:nvSpPr>
        <p:spPr>
          <a:xfrm>
            <a:off x="6252650" y="5042575"/>
            <a:ext cx="738900" cy="609600"/>
          </a:xfrm>
          <a:prstGeom prst="ellipse">
            <a:avLst/>
          </a:prstGeom>
          <a:solidFill>
            <a:srgbClr val="F6B26B"/>
          </a:solidFill>
          <a:ln cap="flat" cmpd="sng" w="2857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3" name="Google Shape;323;p35"/>
          <p:cNvCxnSpPr/>
          <p:nvPr/>
        </p:nvCxnSpPr>
        <p:spPr>
          <a:xfrm flipH="1">
            <a:off x="2253275" y="3768825"/>
            <a:ext cx="46200" cy="2182200"/>
          </a:xfrm>
          <a:prstGeom prst="straightConnector1">
            <a:avLst/>
          </a:prstGeom>
          <a:noFill/>
          <a:ln cap="flat" cmpd="sng" w="28575">
            <a:solidFill>
              <a:schemeClr val="dk1"/>
            </a:solidFill>
            <a:prstDash val="dot"/>
            <a:round/>
            <a:headEnd len="med" w="med" type="none"/>
            <a:tailEnd len="med" w="med" type="none"/>
          </a:ln>
        </p:spPr>
      </p:cxnSp>
      <p:cxnSp>
        <p:nvCxnSpPr>
          <p:cNvPr id="324" name="Google Shape;324;p35"/>
          <p:cNvCxnSpPr>
            <a:endCxn id="325" idx="5"/>
          </p:cNvCxnSpPr>
          <p:nvPr/>
        </p:nvCxnSpPr>
        <p:spPr>
          <a:xfrm>
            <a:off x="2319051" y="3783396"/>
            <a:ext cx="572400" cy="882300"/>
          </a:xfrm>
          <a:prstGeom prst="straightConnector1">
            <a:avLst/>
          </a:prstGeom>
          <a:noFill/>
          <a:ln cap="flat" cmpd="sng" w="76200">
            <a:solidFill>
              <a:srgbClr val="4A86E8"/>
            </a:solidFill>
            <a:prstDash val="solid"/>
            <a:round/>
            <a:headEnd len="med" w="med" type="none"/>
            <a:tailEnd len="med" w="med" type="none"/>
          </a:ln>
        </p:spPr>
      </p:cxnSp>
      <p:sp>
        <p:nvSpPr>
          <p:cNvPr id="325" name="Google Shape;325;p35"/>
          <p:cNvSpPr/>
          <p:nvPr/>
        </p:nvSpPr>
        <p:spPr>
          <a:xfrm>
            <a:off x="2371125" y="4242675"/>
            <a:ext cx="609600" cy="495600"/>
          </a:xfrm>
          <a:prstGeom prst="ellipse">
            <a:avLst/>
          </a:prstGeom>
          <a:solidFill>
            <a:srgbClr val="F6B26B"/>
          </a:solidFill>
          <a:ln cap="flat" cmpd="sng" w="2857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329" name="Shape 329"/>
        <p:cNvGrpSpPr/>
        <p:nvPr/>
      </p:nvGrpSpPr>
      <p:grpSpPr>
        <a:xfrm>
          <a:off x="0" y="0"/>
          <a:ext cx="0" cy="0"/>
          <a:chOff x="0" y="0"/>
          <a:chExt cx="0" cy="0"/>
        </a:xfrm>
      </p:grpSpPr>
      <p:sp>
        <p:nvSpPr>
          <p:cNvPr id="330" name="Google Shape;330;p36">
            <a:hlinkClick action="ppaction://hlinksldjump" r:id="rId3"/>
          </p:cNvPr>
          <p:cNvSpPr/>
          <p:nvPr/>
        </p:nvSpPr>
        <p:spPr>
          <a:xfrm>
            <a:off x="21025" y="28033"/>
            <a:ext cx="9144000" cy="68580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6"/>
          <p:cNvSpPr txBox="1"/>
          <p:nvPr>
            <p:ph idx="1" type="body"/>
          </p:nvPr>
        </p:nvSpPr>
        <p:spPr>
          <a:xfrm>
            <a:off x="457200" y="1024650"/>
            <a:ext cx="8229600" cy="15135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4800">
                <a:solidFill>
                  <a:srgbClr val="FFFFFF"/>
                </a:solidFill>
              </a:rPr>
              <a:t>El de la derecha </a:t>
            </a:r>
            <a:endParaRPr sz="4800">
              <a:solidFill>
                <a:srgbClr val="FFFFFF"/>
              </a:solidFill>
            </a:endParaRPr>
          </a:p>
        </p:txBody>
      </p:sp>
      <p:sp>
        <p:nvSpPr>
          <p:cNvPr id="332" name="Google Shape;332;p36">
            <a:hlinkClick action="ppaction://hlinksldjump" r:id="rId4"/>
          </p:cNvPr>
          <p:cNvSpPr txBox="1"/>
          <p:nvPr>
            <p:ph type="title"/>
          </p:nvPr>
        </p:nvSpPr>
        <p:spPr>
          <a:xfrm>
            <a:off x="457200" y="274645"/>
            <a:ext cx="8229600" cy="75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500">
                <a:solidFill>
                  <a:schemeClr val="lt1"/>
                </a:solidFill>
              </a:rPr>
              <a:t>Aplicaciones</a:t>
            </a:r>
            <a:r>
              <a:rPr lang="en">
                <a:solidFill>
                  <a:schemeClr val="lt1"/>
                </a:solidFill>
                <a:uFill>
                  <a:noFill/>
                </a:uFill>
                <a:hlinkClick action="ppaction://hlinksldjump" r:id="rId5">
                  <a:extLst>
                    <a:ext uri="{A12FA001-AC4F-418D-AE19-62706E023703}">
                      <ahyp:hlinkClr val="tx"/>
                    </a:ext>
                  </a:extLst>
                </a:hlinkClick>
              </a:rPr>
              <a:t> - </a:t>
            </a:r>
            <a:r>
              <a:rPr lang="en" sz="3600">
                <a:solidFill>
                  <a:schemeClr val="lt1"/>
                </a:solidFill>
                <a:uFill>
                  <a:noFill/>
                </a:uFill>
                <a:hlinkClick action="ppaction://hlinksldjump" r:id="rId6">
                  <a:extLst>
                    <a:ext uri="{A12FA001-AC4F-418D-AE19-62706E023703}">
                      <ahyp:hlinkClr val="tx"/>
                    </a:ext>
                  </a:extLst>
                </a:hlinkClick>
              </a:rPr>
              <a:t>₡1000</a:t>
            </a:r>
            <a:r>
              <a:rPr lang="en" sz="3600">
                <a:solidFill>
                  <a:schemeClr val="lt1"/>
                </a:solidFill>
              </a:rPr>
              <a:t> Respuesta</a:t>
            </a:r>
            <a:endParaRPr>
              <a:solidFill>
                <a:srgbClr val="FFFFFF"/>
              </a:solidFill>
            </a:endParaRPr>
          </a:p>
        </p:txBody>
      </p:sp>
      <p:pic>
        <p:nvPicPr>
          <p:cNvPr id="333" name="Google Shape;333;p36">
            <a:hlinkClick action="ppaction://hlinksldjump" r:id="rId7"/>
          </p:cNvPr>
          <p:cNvPicPr preferRelativeResize="0"/>
          <p:nvPr/>
        </p:nvPicPr>
        <p:blipFill>
          <a:blip r:embed="rId8">
            <a:alphaModFix/>
          </a:blip>
          <a:stretch>
            <a:fillRect/>
          </a:stretch>
        </p:blipFill>
        <p:spPr>
          <a:xfrm>
            <a:off x="8484100" y="6059075"/>
            <a:ext cx="609600" cy="609600"/>
          </a:xfrm>
          <a:prstGeom prst="rect">
            <a:avLst/>
          </a:prstGeom>
          <a:noFill/>
          <a:ln>
            <a:noFill/>
          </a:ln>
        </p:spPr>
      </p:pic>
      <p:pic>
        <p:nvPicPr>
          <p:cNvPr descr="String up a pendulum, move the bob to one side and let go to set the pendulum into oscillations. Use a stopwatch to measure the time the pendulum takes to complete ten oscillations. Diving this time by 10 gives us the period of the pendulum i.e. the time taken to undergo one oscillation. Decrease the pendulum's length and repeat the above to get the new time period. We see that as the length becomes shorter, the time period decreases. This shows us that the length of a pendulum and its time period are related" id="334" name="Google Shape;334;p36" title="Time period of a pendulum depends on its length | Oscillation| Physics">
            <a:hlinkClick r:id="rId9"/>
          </p:cNvPr>
          <p:cNvPicPr preferRelativeResize="0"/>
          <p:nvPr/>
        </p:nvPicPr>
        <p:blipFill>
          <a:blip r:embed="rId10">
            <a:alphaModFix/>
          </a:blip>
          <a:stretch>
            <a:fillRect/>
          </a:stretch>
        </p:blipFill>
        <p:spPr>
          <a:xfrm>
            <a:off x="704275" y="2272525"/>
            <a:ext cx="3639100" cy="3786550"/>
          </a:xfrm>
          <a:prstGeom prst="rect">
            <a:avLst/>
          </a:prstGeom>
          <a:noFill/>
          <a:ln>
            <a:noFill/>
          </a:ln>
        </p:spPr>
      </p:pic>
      <p:pic>
        <p:nvPicPr>
          <p:cNvPr descr="String up a pendulum, move the bob to one side and let go to set the pendulum into oscillations. Use a stopwatch to measure the time the pendulum takes to complete ten oscillations. Diving this time by 10 gives us the period of the pendulum i.e. the time taken to undergo one oscillation. Decrease the pendulum's length and repeat the above to get the new time period. We see that as the length becomes shorter, the time period decreases. This shows us that the length of a pendulum and its time period are related" id="335" name="Google Shape;335;p36" title="Time period of a pendulum depends on its length | Oscillation| Physics">
            <a:hlinkClick r:id="rId11"/>
          </p:cNvPr>
          <p:cNvPicPr preferRelativeResize="0"/>
          <p:nvPr/>
        </p:nvPicPr>
        <p:blipFill>
          <a:blip r:embed="rId10">
            <a:alphaModFix/>
          </a:blip>
          <a:stretch>
            <a:fillRect/>
          </a:stretch>
        </p:blipFill>
        <p:spPr>
          <a:xfrm>
            <a:off x="4620475" y="2272525"/>
            <a:ext cx="3797176" cy="3786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par>
                                <p:cTn fill="hold" nodeType="with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339" name="Shape 339"/>
        <p:cNvGrpSpPr/>
        <p:nvPr/>
      </p:nvGrpSpPr>
      <p:grpSpPr>
        <a:xfrm>
          <a:off x="0" y="0"/>
          <a:ext cx="0" cy="0"/>
          <a:chOff x="0" y="0"/>
          <a:chExt cx="0" cy="0"/>
        </a:xfrm>
      </p:grpSpPr>
      <p:sp>
        <p:nvSpPr>
          <p:cNvPr id="340" name="Google Shape;340;p37">
            <a:hlinkClick action="ppaction://hlinksldjump" r:id="rId3"/>
          </p:cNvPr>
          <p:cNvSpPr/>
          <p:nvPr/>
        </p:nvSpPr>
        <p:spPr>
          <a:xfrm>
            <a:off x="21025" y="28033"/>
            <a:ext cx="9144000" cy="68580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7">
            <a:hlinkClick action="ppaction://hlinksldjump" r:id="rId4"/>
          </p:cNvPr>
          <p:cNvSpPr txBox="1"/>
          <p:nvPr>
            <p:ph idx="1" type="body"/>
          </p:nvPr>
        </p:nvSpPr>
        <p:spPr>
          <a:xfrm>
            <a:off x="457200" y="1024650"/>
            <a:ext cx="8229600" cy="49218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4800">
                <a:solidFill>
                  <a:srgbClr val="FFFFFF"/>
                </a:solidFill>
              </a:rPr>
              <a:t>Construir un ángulo obtuso, uno recto y uno agudo con cosas que tengan a la vista</a:t>
            </a:r>
            <a:endParaRPr sz="4800">
              <a:solidFill>
                <a:srgbClr val="FFFFFF"/>
              </a:solidFill>
            </a:endParaRPr>
          </a:p>
        </p:txBody>
      </p:sp>
      <p:sp>
        <p:nvSpPr>
          <p:cNvPr id="342" name="Google Shape;342;p37">
            <a:hlinkClick action="ppaction://hlinksldjump" r:id="rId5"/>
          </p:cNvPr>
          <p:cNvSpPr txBox="1"/>
          <p:nvPr>
            <p:ph type="title"/>
          </p:nvPr>
        </p:nvSpPr>
        <p:spPr>
          <a:xfrm>
            <a:off x="457200" y="274645"/>
            <a:ext cx="8229600" cy="75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Reto</a:t>
            </a:r>
            <a:r>
              <a:rPr lang="en">
                <a:solidFill>
                  <a:srgbClr val="FFFFFF"/>
                </a:solidFill>
                <a:uFill>
                  <a:noFill/>
                </a:uFill>
                <a:hlinkClick action="ppaction://hlinksldjump" r:id="rId6">
                  <a:extLst>
                    <a:ext uri="{A12FA001-AC4F-418D-AE19-62706E023703}">
                      <ahyp:hlinkClr val="tx"/>
                    </a:ext>
                  </a:extLst>
                </a:hlinkClick>
              </a:rPr>
              <a:t> - </a:t>
            </a:r>
            <a:r>
              <a:rPr lang="en" sz="3300">
                <a:solidFill>
                  <a:schemeClr val="lt1"/>
                </a:solidFill>
                <a:uFill>
                  <a:noFill/>
                </a:uFill>
                <a:hlinkClick action="ppaction://hlinksldjump" r:id="rId7">
                  <a:extLst>
                    <a:ext uri="{A12FA001-AC4F-418D-AE19-62706E023703}">
                      <ahyp:hlinkClr val="tx"/>
                    </a:ext>
                  </a:extLst>
                </a:hlinkClick>
              </a:rPr>
              <a:t>₡</a:t>
            </a:r>
            <a:r>
              <a:rPr lang="en">
                <a:solidFill>
                  <a:srgbClr val="FFFFFF"/>
                </a:solidFill>
              </a:rPr>
              <a:t>500</a:t>
            </a:r>
            <a:endParaRPr>
              <a:solidFill>
                <a:srgbClr val="FFFFFF"/>
              </a:solidFill>
            </a:endParaRPr>
          </a:p>
        </p:txBody>
      </p:sp>
      <p:pic>
        <p:nvPicPr>
          <p:cNvPr id="343" name="Google Shape;343;p37">
            <a:hlinkClick action="ppaction://hlinksldjump" r:id="rId8"/>
          </p:cNvPr>
          <p:cNvPicPr preferRelativeResize="0"/>
          <p:nvPr/>
        </p:nvPicPr>
        <p:blipFill>
          <a:blip r:embed="rId9">
            <a:alphaModFix/>
          </a:blip>
          <a:stretch>
            <a:fillRect/>
          </a:stretch>
        </p:blipFill>
        <p:spPr>
          <a:xfrm>
            <a:off x="8484100" y="6059075"/>
            <a:ext cx="609600" cy="609600"/>
          </a:xfrm>
          <a:prstGeom prst="rect">
            <a:avLst/>
          </a:prstGeom>
          <a:noFill/>
          <a:ln>
            <a:noFill/>
          </a:ln>
        </p:spPr>
      </p:pic>
      <p:pic>
        <p:nvPicPr>
          <p:cNvPr descr="This timer counts down silently until it reaches 0:00, then a police siren sounds to alert you that time is up." id="344" name="Google Shape;344;p37" title="2 Minute Timer">
            <a:hlinkClick r:id="rId10"/>
          </p:cNvPr>
          <p:cNvPicPr preferRelativeResize="0"/>
          <p:nvPr/>
        </p:nvPicPr>
        <p:blipFill>
          <a:blip r:embed="rId11">
            <a:alphaModFix/>
          </a:blip>
          <a:stretch>
            <a:fillRect/>
          </a:stretch>
        </p:blipFill>
        <p:spPr>
          <a:xfrm>
            <a:off x="6726000" y="28025"/>
            <a:ext cx="2439025" cy="1805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348" name="Shape 348"/>
        <p:cNvGrpSpPr/>
        <p:nvPr/>
      </p:nvGrpSpPr>
      <p:grpSpPr>
        <a:xfrm>
          <a:off x="0" y="0"/>
          <a:ext cx="0" cy="0"/>
          <a:chOff x="0" y="0"/>
          <a:chExt cx="0" cy="0"/>
        </a:xfrm>
      </p:grpSpPr>
      <p:sp>
        <p:nvSpPr>
          <p:cNvPr id="349" name="Google Shape;349;p38">
            <a:hlinkClick action="ppaction://hlinksldjump" r:id="rId3"/>
          </p:cNvPr>
          <p:cNvSpPr/>
          <p:nvPr/>
        </p:nvSpPr>
        <p:spPr>
          <a:xfrm>
            <a:off x="99450" y="8"/>
            <a:ext cx="9144000" cy="68580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8">
            <a:hlinkClick action="ppaction://hlinksldjump" r:id="rId4"/>
          </p:cNvPr>
          <p:cNvSpPr txBox="1"/>
          <p:nvPr>
            <p:ph idx="1" type="body"/>
          </p:nvPr>
        </p:nvSpPr>
        <p:spPr>
          <a:xfrm>
            <a:off x="457200" y="1024650"/>
            <a:ext cx="8229600" cy="2194500"/>
          </a:xfrm>
          <a:prstGeom prst="rect">
            <a:avLst/>
          </a:prstGeom>
        </p:spPr>
        <p:txBody>
          <a:bodyPr anchorCtr="0" anchor="ctr" bIns="91425" lIns="91425" spcFirstLastPara="1" rIns="91425" wrap="square" tIns="91425">
            <a:normAutofit fontScale="92500" lnSpcReduction="20000"/>
          </a:bodyPr>
          <a:lstStyle/>
          <a:p>
            <a:pPr indent="0" lvl="0" marL="0" rtl="0" algn="ctr">
              <a:spcBef>
                <a:spcPts val="0"/>
              </a:spcBef>
              <a:spcAft>
                <a:spcPts val="0"/>
              </a:spcAft>
              <a:buNone/>
            </a:pPr>
            <a:r>
              <a:rPr lang="en" sz="4300">
                <a:solidFill>
                  <a:srgbClr val="FFFFFF"/>
                </a:solidFill>
              </a:rPr>
              <a:t>Levantar un objeto 3  en cuclillas y 3 veces de pie. </a:t>
            </a:r>
            <a:endParaRPr sz="4300">
              <a:solidFill>
                <a:srgbClr val="FFFFFF"/>
              </a:solidFill>
            </a:endParaRPr>
          </a:p>
          <a:p>
            <a:pPr indent="0" lvl="0" marL="0" rtl="0" algn="ctr">
              <a:spcBef>
                <a:spcPts val="1200"/>
              </a:spcBef>
              <a:spcAft>
                <a:spcPts val="1200"/>
              </a:spcAft>
              <a:buNone/>
            </a:pPr>
            <a:r>
              <a:rPr lang="en" sz="4300">
                <a:solidFill>
                  <a:srgbClr val="FFFFFF"/>
                </a:solidFill>
              </a:rPr>
              <a:t>¿Cuál forma cansa más?</a:t>
            </a:r>
            <a:endParaRPr sz="4300">
              <a:solidFill>
                <a:srgbClr val="FFFFFF"/>
              </a:solidFill>
            </a:endParaRPr>
          </a:p>
        </p:txBody>
      </p:sp>
      <p:sp>
        <p:nvSpPr>
          <p:cNvPr id="351" name="Google Shape;351;p38">
            <a:hlinkClick action="ppaction://hlinksldjump" r:id="rId5"/>
          </p:cNvPr>
          <p:cNvSpPr txBox="1"/>
          <p:nvPr>
            <p:ph type="title"/>
          </p:nvPr>
        </p:nvSpPr>
        <p:spPr>
          <a:xfrm>
            <a:off x="457200" y="274645"/>
            <a:ext cx="8229600" cy="75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Reto</a:t>
            </a:r>
            <a:r>
              <a:rPr lang="en">
                <a:solidFill>
                  <a:srgbClr val="FFFFFF"/>
                </a:solidFill>
                <a:uFill>
                  <a:noFill/>
                </a:uFill>
                <a:hlinkClick action="ppaction://hlinksldjump" r:id="rId6">
                  <a:extLst>
                    <a:ext uri="{A12FA001-AC4F-418D-AE19-62706E023703}">
                      <ahyp:hlinkClr val="tx"/>
                    </a:ext>
                  </a:extLst>
                </a:hlinkClick>
              </a:rPr>
              <a:t> - </a:t>
            </a:r>
            <a:r>
              <a:rPr lang="en" sz="3300">
                <a:solidFill>
                  <a:schemeClr val="lt1"/>
                </a:solidFill>
                <a:uFill>
                  <a:noFill/>
                </a:uFill>
                <a:hlinkClick action="ppaction://hlinksldjump" r:id="rId7">
                  <a:extLst>
                    <a:ext uri="{A12FA001-AC4F-418D-AE19-62706E023703}">
                      <ahyp:hlinkClr val="tx"/>
                    </a:ext>
                  </a:extLst>
                </a:hlinkClick>
              </a:rPr>
              <a:t>₡</a:t>
            </a:r>
            <a:r>
              <a:rPr lang="en">
                <a:solidFill>
                  <a:srgbClr val="FFFFFF"/>
                </a:solidFill>
              </a:rPr>
              <a:t>1000</a:t>
            </a:r>
            <a:endParaRPr>
              <a:solidFill>
                <a:srgbClr val="FFFFFF"/>
              </a:solidFill>
            </a:endParaRPr>
          </a:p>
        </p:txBody>
      </p:sp>
      <p:pic>
        <p:nvPicPr>
          <p:cNvPr id="352" name="Google Shape;352;p38">
            <a:hlinkClick action="ppaction://hlinksldjump" r:id="rId8"/>
          </p:cNvPr>
          <p:cNvPicPr preferRelativeResize="0"/>
          <p:nvPr/>
        </p:nvPicPr>
        <p:blipFill>
          <a:blip r:embed="rId9">
            <a:alphaModFix/>
          </a:blip>
          <a:stretch>
            <a:fillRect/>
          </a:stretch>
        </p:blipFill>
        <p:spPr>
          <a:xfrm>
            <a:off x="8484100" y="6059075"/>
            <a:ext cx="609600" cy="609600"/>
          </a:xfrm>
          <a:prstGeom prst="rect">
            <a:avLst/>
          </a:prstGeom>
          <a:noFill/>
          <a:ln>
            <a:noFill/>
          </a:ln>
        </p:spPr>
      </p:pic>
      <p:pic>
        <p:nvPicPr>
          <p:cNvPr id="353" name="Google Shape;353;p38"/>
          <p:cNvPicPr preferRelativeResize="0"/>
          <p:nvPr/>
        </p:nvPicPr>
        <p:blipFill>
          <a:blip r:embed="rId10">
            <a:alphaModFix/>
          </a:blip>
          <a:stretch>
            <a:fillRect/>
          </a:stretch>
        </p:blipFill>
        <p:spPr>
          <a:xfrm>
            <a:off x="1855188" y="3014975"/>
            <a:ext cx="5632525" cy="3709700"/>
          </a:xfrm>
          <a:prstGeom prst="rect">
            <a:avLst/>
          </a:prstGeom>
          <a:noFill/>
          <a:ln>
            <a:noFill/>
          </a:ln>
        </p:spPr>
      </p:pic>
      <p:pic>
        <p:nvPicPr>
          <p:cNvPr id="354" name="Google Shape;354;p38"/>
          <p:cNvPicPr preferRelativeResize="0"/>
          <p:nvPr/>
        </p:nvPicPr>
        <p:blipFill>
          <a:blip r:embed="rId11">
            <a:alphaModFix/>
          </a:blip>
          <a:stretch>
            <a:fillRect/>
          </a:stretch>
        </p:blipFill>
        <p:spPr>
          <a:xfrm>
            <a:off x="1855200" y="5044200"/>
            <a:ext cx="1171750" cy="1171750"/>
          </a:xfrm>
          <a:prstGeom prst="rect">
            <a:avLst/>
          </a:prstGeom>
          <a:noFill/>
          <a:ln>
            <a:noFill/>
          </a:ln>
        </p:spPr>
      </p:pic>
      <p:pic>
        <p:nvPicPr>
          <p:cNvPr id="355" name="Google Shape;355;p38"/>
          <p:cNvPicPr preferRelativeResize="0"/>
          <p:nvPr/>
        </p:nvPicPr>
        <p:blipFill>
          <a:blip r:embed="rId11">
            <a:alphaModFix/>
          </a:blip>
          <a:stretch>
            <a:fillRect/>
          </a:stretch>
        </p:blipFill>
        <p:spPr>
          <a:xfrm>
            <a:off x="5593500" y="2944225"/>
            <a:ext cx="1171751" cy="1171750"/>
          </a:xfrm>
          <a:prstGeom prst="rect">
            <a:avLst/>
          </a:prstGeom>
          <a:noFill/>
          <a:ln>
            <a:noFill/>
          </a:ln>
        </p:spPr>
      </p:pic>
      <p:pic>
        <p:nvPicPr>
          <p:cNvPr descr="This timer counts down silently until it reaches 0:00, then a police siren sounds to alert you that time is up." id="356" name="Google Shape;356;p38" title="3 Minute Timer">
            <a:hlinkClick r:id="rId12"/>
          </p:cNvPr>
          <p:cNvPicPr preferRelativeResize="0"/>
          <p:nvPr/>
        </p:nvPicPr>
        <p:blipFill>
          <a:blip r:embed="rId13">
            <a:alphaModFix/>
          </a:blip>
          <a:stretch>
            <a:fillRect/>
          </a:stretch>
        </p:blipFill>
        <p:spPr>
          <a:xfrm>
            <a:off x="7717375" y="28025"/>
            <a:ext cx="1426625" cy="10699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360" name="Shape 360"/>
        <p:cNvGrpSpPr/>
        <p:nvPr/>
      </p:nvGrpSpPr>
      <p:grpSpPr>
        <a:xfrm>
          <a:off x="0" y="0"/>
          <a:ext cx="0" cy="0"/>
          <a:chOff x="0" y="0"/>
          <a:chExt cx="0" cy="0"/>
        </a:xfrm>
      </p:grpSpPr>
      <p:sp>
        <p:nvSpPr>
          <p:cNvPr id="361" name="Google Shape;361;p39">
            <a:hlinkClick action="ppaction://hlinksldjump" r:id="rId3"/>
          </p:cNvPr>
          <p:cNvSpPr/>
          <p:nvPr/>
        </p:nvSpPr>
        <p:spPr>
          <a:xfrm>
            <a:off x="21025" y="28033"/>
            <a:ext cx="9144000" cy="68580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9">
            <a:hlinkClick action="ppaction://hlinksldjump" r:id="rId4"/>
          </p:cNvPr>
          <p:cNvSpPr txBox="1"/>
          <p:nvPr>
            <p:ph idx="1" type="body"/>
          </p:nvPr>
        </p:nvSpPr>
        <p:spPr>
          <a:xfrm>
            <a:off x="457200" y="1024650"/>
            <a:ext cx="8229600" cy="2160000"/>
          </a:xfrm>
          <a:prstGeom prst="rect">
            <a:avLst/>
          </a:prstGeom>
        </p:spPr>
        <p:txBody>
          <a:bodyPr anchorCtr="0" anchor="ctr" bIns="91425" lIns="91425" spcFirstLastPara="1" rIns="91425" wrap="square" tIns="91425">
            <a:normAutofit fontScale="85000" lnSpcReduction="20000"/>
          </a:bodyPr>
          <a:lstStyle/>
          <a:p>
            <a:pPr indent="0" lvl="0" marL="0" rtl="0" algn="ctr">
              <a:spcBef>
                <a:spcPts val="0"/>
              </a:spcBef>
              <a:spcAft>
                <a:spcPts val="0"/>
              </a:spcAft>
              <a:buNone/>
            </a:pPr>
            <a:r>
              <a:t/>
            </a:r>
            <a:endParaRPr sz="4800">
              <a:solidFill>
                <a:srgbClr val="FFFFFF"/>
              </a:solidFill>
            </a:endParaRPr>
          </a:p>
          <a:p>
            <a:pPr indent="0" lvl="0" marL="0" rtl="0" algn="ctr">
              <a:spcBef>
                <a:spcPts val="1200"/>
              </a:spcBef>
              <a:spcAft>
                <a:spcPts val="1200"/>
              </a:spcAft>
              <a:buNone/>
            </a:pPr>
            <a:r>
              <a:rPr lang="en" sz="4800">
                <a:solidFill>
                  <a:srgbClr val="FFFFFF"/>
                </a:solidFill>
              </a:rPr>
              <a:t>Rodar a 2 objetos de distintos en una superficie</a:t>
            </a:r>
            <a:endParaRPr sz="4800">
              <a:solidFill>
                <a:srgbClr val="FFFFFF"/>
              </a:solidFill>
            </a:endParaRPr>
          </a:p>
        </p:txBody>
      </p:sp>
      <p:sp>
        <p:nvSpPr>
          <p:cNvPr id="363" name="Google Shape;363;p39">
            <a:hlinkClick action="ppaction://hlinksldjump" r:id="rId5"/>
          </p:cNvPr>
          <p:cNvSpPr txBox="1"/>
          <p:nvPr>
            <p:ph type="title"/>
          </p:nvPr>
        </p:nvSpPr>
        <p:spPr>
          <a:xfrm>
            <a:off x="457200" y="274645"/>
            <a:ext cx="8229600" cy="75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Reto</a:t>
            </a:r>
            <a:r>
              <a:rPr lang="en">
                <a:solidFill>
                  <a:srgbClr val="FFFFFF"/>
                </a:solidFill>
                <a:uFill>
                  <a:noFill/>
                </a:uFill>
                <a:hlinkClick action="ppaction://hlinksldjump" r:id="rId6">
                  <a:extLst>
                    <a:ext uri="{A12FA001-AC4F-418D-AE19-62706E023703}">
                      <ahyp:hlinkClr val="tx"/>
                    </a:ext>
                  </a:extLst>
                </a:hlinkClick>
              </a:rPr>
              <a:t> - </a:t>
            </a:r>
            <a:r>
              <a:rPr lang="en" sz="3300">
                <a:solidFill>
                  <a:schemeClr val="lt1"/>
                </a:solidFill>
                <a:uFill>
                  <a:noFill/>
                </a:uFill>
                <a:hlinkClick action="ppaction://hlinksldjump" r:id="rId7">
                  <a:extLst>
                    <a:ext uri="{A12FA001-AC4F-418D-AE19-62706E023703}">
                      <ahyp:hlinkClr val="tx"/>
                    </a:ext>
                  </a:extLst>
                </a:hlinkClick>
              </a:rPr>
              <a:t>₡</a:t>
            </a:r>
            <a:r>
              <a:rPr lang="en">
                <a:solidFill>
                  <a:srgbClr val="FFFFFF"/>
                </a:solidFill>
              </a:rPr>
              <a:t>5000</a:t>
            </a:r>
            <a:endParaRPr>
              <a:solidFill>
                <a:srgbClr val="FFFFFF"/>
              </a:solidFill>
            </a:endParaRPr>
          </a:p>
        </p:txBody>
      </p:sp>
      <p:pic>
        <p:nvPicPr>
          <p:cNvPr id="364" name="Google Shape;364;p39">
            <a:hlinkClick action="ppaction://hlinksldjump" r:id="rId8"/>
          </p:cNvPr>
          <p:cNvPicPr preferRelativeResize="0"/>
          <p:nvPr/>
        </p:nvPicPr>
        <p:blipFill>
          <a:blip r:embed="rId9">
            <a:alphaModFix/>
          </a:blip>
          <a:stretch>
            <a:fillRect/>
          </a:stretch>
        </p:blipFill>
        <p:spPr>
          <a:xfrm>
            <a:off x="8484100" y="6059075"/>
            <a:ext cx="609600" cy="609600"/>
          </a:xfrm>
          <a:prstGeom prst="rect">
            <a:avLst/>
          </a:prstGeom>
          <a:noFill/>
          <a:ln>
            <a:noFill/>
          </a:ln>
        </p:spPr>
      </p:pic>
      <p:pic>
        <p:nvPicPr>
          <p:cNvPr id="365" name="Google Shape;365;p39"/>
          <p:cNvPicPr preferRelativeResize="0"/>
          <p:nvPr/>
        </p:nvPicPr>
        <p:blipFill rotWithShape="1">
          <a:blip r:embed="rId10">
            <a:alphaModFix/>
          </a:blip>
          <a:srcRect b="8091" l="5270" r="2910" t="15718"/>
          <a:stretch/>
        </p:blipFill>
        <p:spPr>
          <a:xfrm>
            <a:off x="2639725" y="3404700"/>
            <a:ext cx="4671051" cy="2654375"/>
          </a:xfrm>
          <a:prstGeom prst="rect">
            <a:avLst/>
          </a:prstGeom>
          <a:noFill/>
          <a:ln>
            <a:noFill/>
          </a:ln>
        </p:spPr>
      </p:pic>
      <p:pic>
        <p:nvPicPr>
          <p:cNvPr descr="This timer counts down silently until it reaches 0:00, then a police siren sounds to alert you that time is up." id="366" name="Google Shape;366;p39" title="3 Minute Timer">
            <a:hlinkClick r:id="rId11"/>
          </p:cNvPr>
          <p:cNvPicPr preferRelativeResize="0"/>
          <p:nvPr/>
        </p:nvPicPr>
        <p:blipFill>
          <a:blip r:embed="rId12">
            <a:alphaModFix/>
          </a:blip>
          <a:stretch>
            <a:fillRect/>
          </a:stretch>
        </p:blipFill>
        <p:spPr>
          <a:xfrm>
            <a:off x="7717375" y="28025"/>
            <a:ext cx="1426625" cy="1069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370" name="Shape 370"/>
        <p:cNvGrpSpPr/>
        <p:nvPr/>
      </p:nvGrpSpPr>
      <p:grpSpPr>
        <a:xfrm>
          <a:off x="0" y="0"/>
          <a:ext cx="0" cy="0"/>
          <a:chOff x="0" y="0"/>
          <a:chExt cx="0" cy="0"/>
        </a:xfrm>
      </p:grpSpPr>
      <p:sp>
        <p:nvSpPr>
          <p:cNvPr id="371" name="Google Shape;371;p40">
            <a:hlinkClick action="ppaction://hlinksldjump" r:id="rId3"/>
          </p:cNvPr>
          <p:cNvSpPr/>
          <p:nvPr/>
        </p:nvSpPr>
        <p:spPr>
          <a:xfrm>
            <a:off x="21025" y="28033"/>
            <a:ext cx="9144000" cy="68580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0">
            <a:hlinkClick action="ppaction://hlinksldjump" r:id="rId4"/>
          </p:cNvPr>
          <p:cNvSpPr txBox="1"/>
          <p:nvPr>
            <p:ph idx="1" type="body"/>
          </p:nvPr>
        </p:nvSpPr>
        <p:spPr>
          <a:xfrm>
            <a:off x="457200" y="1024650"/>
            <a:ext cx="8229600" cy="49218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4800">
                <a:solidFill>
                  <a:schemeClr val="lt1"/>
                </a:solidFill>
              </a:rPr>
              <a:t>Balancear lapiceros con un dedo</a:t>
            </a:r>
            <a:endParaRPr sz="4800">
              <a:solidFill>
                <a:schemeClr val="lt1"/>
              </a:solidFill>
            </a:endParaRPr>
          </a:p>
        </p:txBody>
      </p:sp>
      <p:sp>
        <p:nvSpPr>
          <p:cNvPr id="373" name="Google Shape;373;p40">
            <a:hlinkClick action="ppaction://hlinksldjump" r:id="rId5"/>
          </p:cNvPr>
          <p:cNvSpPr txBox="1"/>
          <p:nvPr>
            <p:ph type="title"/>
          </p:nvPr>
        </p:nvSpPr>
        <p:spPr>
          <a:xfrm>
            <a:off x="457200" y="274645"/>
            <a:ext cx="8229600" cy="75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Reto </a:t>
            </a:r>
            <a:r>
              <a:rPr lang="en">
                <a:solidFill>
                  <a:srgbClr val="FFFFFF"/>
                </a:solidFill>
                <a:uFill>
                  <a:noFill/>
                </a:uFill>
                <a:hlinkClick action="ppaction://hlinksldjump" r:id="rId6">
                  <a:extLst>
                    <a:ext uri="{A12FA001-AC4F-418D-AE19-62706E023703}">
                      <ahyp:hlinkClr val="tx"/>
                    </a:ext>
                  </a:extLst>
                </a:hlinkClick>
              </a:rPr>
              <a:t>-</a:t>
            </a:r>
            <a:r>
              <a:rPr lang="en">
                <a:solidFill>
                  <a:srgbClr val="FFFFFF"/>
                </a:solidFill>
              </a:rPr>
              <a:t> </a:t>
            </a:r>
            <a:r>
              <a:rPr lang="en" sz="3300">
                <a:solidFill>
                  <a:schemeClr val="lt1"/>
                </a:solidFill>
                <a:uFill>
                  <a:noFill/>
                </a:uFill>
                <a:hlinkClick action="ppaction://hlinksldjump" r:id="rId7">
                  <a:extLst>
                    <a:ext uri="{A12FA001-AC4F-418D-AE19-62706E023703}">
                      <ahyp:hlinkClr val="tx"/>
                    </a:ext>
                  </a:extLst>
                </a:hlinkClick>
              </a:rPr>
              <a:t>₡</a:t>
            </a:r>
            <a:r>
              <a:rPr lang="en">
                <a:solidFill>
                  <a:srgbClr val="FFFFFF"/>
                </a:solidFill>
              </a:rPr>
              <a:t>10</a:t>
            </a:r>
            <a:r>
              <a:rPr lang="en">
                <a:solidFill>
                  <a:srgbClr val="FFFFFF"/>
                </a:solidFill>
              </a:rPr>
              <a:t>.</a:t>
            </a:r>
            <a:r>
              <a:rPr lang="en">
                <a:solidFill>
                  <a:srgbClr val="FFFFFF"/>
                </a:solidFill>
              </a:rPr>
              <a:t>000</a:t>
            </a:r>
            <a:endParaRPr>
              <a:solidFill>
                <a:srgbClr val="FFFFFF"/>
              </a:solidFill>
            </a:endParaRPr>
          </a:p>
        </p:txBody>
      </p:sp>
      <p:pic>
        <p:nvPicPr>
          <p:cNvPr id="374" name="Google Shape;374;p40">
            <a:hlinkClick action="ppaction://hlinksldjump" r:id="rId8"/>
          </p:cNvPr>
          <p:cNvPicPr preferRelativeResize="0"/>
          <p:nvPr/>
        </p:nvPicPr>
        <p:blipFill>
          <a:blip r:embed="rId9">
            <a:alphaModFix/>
          </a:blip>
          <a:stretch>
            <a:fillRect/>
          </a:stretch>
        </p:blipFill>
        <p:spPr>
          <a:xfrm>
            <a:off x="8484100" y="6059075"/>
            <a:ext cx="609600" cy="609600"/>
          </a:xfrm>
          <a:prstGeom prst="rect">
            <a:avLst/>
          </a:prstGeom>
          <a:noFill/>
          <a:ln>
            <a:noFill/>
          </a:ln>
        </p:spPr>
      </p:pic>
      <p:pic>
        <p:nvPicPr>
          <p:cNvPr descr="This timer counts down silently until it reaches 0:00, then a police siren sounds to alert you that time is up." id="375" name="Google Shape;375;p40" title="3 Minute Timer">
            <a:hlinkClick r:id="rId10"/>
          </p:cNvPr>
          <p:cNvPicPr preferRelativeResize="0"/>
          <p:nvPr/>
        </p:nvPicPr>
        <p:blipFill>
          <a:blip r:embed="rId11">
            <a:alphaModFix/>
          </a:blip>
          <a:stretch>
            <a:fillRect/>
          </a:stretch>
        </p:blipFill>
        <p:spPr>
          <a:xfrm>
            <a:off x="7717375" y="28025"/>
            <a:ext cx="1426625" cy="10699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1"/>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81" name="Google Shape;381;p41"/>
          <p:cNvPicPr preferRelativeResize="0"/>
          <p:nvPr/>
        </p:nvPicPr>
        <p:blipFill>
          <a:blip r:embed="rId3">
            <a:alphaModFix/>
          </a:blip>
          <a:stretch>
            <a:fillRect/>
          </a:stretch>
        </p:blipFill>
        <p:spPr>
          <a:xfrm>
            <a:off x="-226050" y="0"/>
            <a:ext cx="9579150" cy="6936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75" name="Google Shape;75;p15"/>
          <p:cNvPicPr preferRelativeResize="0"/>
          <p:nvPr/>
        </p:nvPicPr>
        <p:blipFill rotWithShape="1">
          <a:blip r:embed="rId3">
            <a:alphaModFix/>
          </a:blip>
          <a:srcRect b="2324" l="0" r="0" t="0"/>
          <a:stretch/>
        </p:blipFill>
        <p:spPr>
          <a:xfrm>
            <a:off x="-62300" y="0"/>
            <a:ext cx="9472750" cy="6858000"/>
          </a:xfrm>
          <a:prstGeom prst="rect">
            <a:avLst/>
          </a:prstGeom>
          <a:noFill/>
          <a:ln>
            <a:noFill/>
          </a:ln>
        </p:spPr>
      </p:pic>
      <p:sp>
        <p:nvSpPr>
          <p:cNvPr id="76" name="Google Shape;76;p15"/>
          <p:cNvSpPr/>
          <p:nvPr/>
        </p:nvSpPr>
        <p:spPr>
          <a:xfrm>
            <a:off x="6676301" y="5265527"/>
            <a:ext cx="471300" cy="469800"/>
          </a:xfrm>
          <a:prstGeom prst="ellipse">
            <a:avLst/>
          </a:prstGeom>
          <a:noFill/>
          <a:ln cap="flat" cmpd="sng" w="38100">
            <a:solidFill>
              <a:srgbClr val="E9C3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5"/>
          <p:cNvSpPr/>
          <p:nvPr/>
        </p:nvSpPr>
        <p:spPr>
          <a:xfrm>
            <a:off x="2025976" y="5934124"/>
            <a:ext cx="471300" cy="469800"/>
          </a:xfrm>
          <a:prstGeom prst="ellipse">
            <a:avLst/>
          </a:prstGeom>
          <a:noFill/>
          <a:ln cap="flat" cmpd="sng" w="38100">
            <a:solidFill>
              <a:srgbClr val="E9C3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5"/>
          <p:cNvSpPr/>
          <p:nvPr/>
        </p:nvSpPr>
        <p:spPr>
          <a:xfrm>
            <a:off x="2328900" y="3378975"/>
            <a:ext cx="2721000" cy="417600"/>
          </a:xfrm>
          <a:prstGeom prst="rect">
            <a:avLst/>
          </a:prstGeom>
          <a:noFill/>
          <a:ln cap="flat" cmpd="sng" w="28575">
            <a:solidFill>
              <a:srgbClr val="E9C3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1000"/>
                                        <p:tgtEl>
                                          <p:spTgt spid="77"/>
                                        </p:tgtEl>
                                        <p:attrNameLst>
                                          <p:attrName>ppt_w</p:attrName>
                                        </p:attrNameLst>
                                      </p:cBhvr>
                                      <p:tavLst>
                                        <p:tav fmla="" tm="0">
                                          <p:val>
                                            <p:strVal val="0"/>
                                          </p:val>
                                        </p:tav>
                                        <p:tav fmla="" tm="100000">
                                          <p:val>
                                            <p:strVal val="#ppt_w"/>
                                          </p:val>
                                        </p:tav>
                                      </p:tavLst>
                                    </p:anim>
                                    <p:anim calcmode="lin" valueType="num">
                                      <p:cBhvr additive="base">
                                        <p:cTn dur="1000"/>
                                        <p:tgtEl>
                                          <p:spTgt spid="7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78"/>
                                        </p:tgtEl>
                                        <p:attrNameLst>
                                          <p:attrName>style.visibility</p:attrName>
                                        </p:attrNameLst>
                                      </p:cBhvr>
                                      <p:to>
                                        <p:strVal val="visible"/>
                                      </p:to>
                                    </p:set>
                                    <p:anim calcmode="lin" valueType="num">
                                      <p:cBhvr additive="base">
                                        <p:cTn dur="1000"/>
                                        <p:tgtEl>
                                          <p:spTgt spid="78"/>
                                        </p:tgtEl>
                                        <p:attrNameLst>
                                          <p:attrName>ppt_w</p:attrName>
                                        </p:attrNameLst>
                                      </p:cBhvr>
                                      <p:tavLst>
                                        <p:tav fmla="" tm="0">
                                          <p:val>
                                            <p:strVal val="0"/>
                                          </p:val>
                                        </p:tav>
                                        <p:tav fmla="" tm="100000">
                                          <p:val>
                                            <p:strVal val="#ppt_w"/>
                                          </p:val>
                                        </p:tav>
                                      </p:tavLst>
                                    </p:anim>
                                    <p:anim calcmode="lin" valueType="num">
                                      <p:cBhvr additive="base">
                                        <p:cTn dur="1000"/>
                                        <p:tgtEl>
                                          <p:spTgt spid="78"/>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1000"/>
                                        <p:tgtEl>
                                          <p:spTgt spid="76"/>
                                        </p:tgtEl>
                                        <p:attrNameLst>
                                          <p:attrName>ppt_w</p:attrName>
                                        </p:attrNameLst>
                                      </p:cBhvr>
                                      <p:tavLst>
                                        <p:tav fmla="" tm="0">
                                          <p:val>
                                            <p:strVal val="0"/>
                                          </p:val>
                                        </p:tav>
                                        <p:tav fmla="" tm="100000">
                                          <p:val>
                                            <p:strVal val="#ppt_w"/>
                                          </p:val>
                                        </p:tav>
                                      </p:tavLst>
                                    </p:anim>
                                    <p:anim calcmode="lin" valueType="num">
                                      <p:cBhvr additive="base">
                                        <p:cTn dur="1000"/>
                                        <p:tgtEl>
                                          <p:spTgt spid="76"/>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2"/>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87" name="Google Shape;387;p42"/>
          <p:cNvPicPr preferRelativeResize="0"/>
          <p:nvPr/>
        </p:nvPicPr>
        <p:blipFill>
          <a:blip r:embed="rId3">
            <a:alphaModFix/>
          </a:blip>
          <a:stretch>
            <a:fillRect/>
          </a:stretch>
        </p:blipFill>
        <p:spPr>
          <a:xfrm>
            <a:off x="0" y="0"/>
            <a:ext cx="9326849" cy="6936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84" name="Google Shape;84;p16"/>
          <p:cNvPicPr preferRelativeResize="0"/>
          <p:nvPr/>
        </p:nvPicPr>
        <p:blipFill>
          <a:blip r:embed="rId3">
            <a:alphaModFix/>
          </a:blip>
          <a:stretch>
            <a:fillRect/>
          </a:stretch>
        </p:blipFill>
        <p:spPr>
          <a:xfrm>
            <a:off x="-226050" y="0"/>
            <a:ext cx="9579150" cy="6936375"/>
          </a:xfrm>
          <a:prstGeom prst="rect">
            <a:avLst/>
          </a:prstGeom>
          <a:noFill/>
          <a:ln>
            <a:noFill/>
          </a:ln>
        </p:spPr>
      </p:pic>
      <p:sp>
        <p:nvSpPr>
          <p:cNvPr id="85" name="Google Shape;85;p16"/>
          <p:cNvSpPr/>
          <p:nvPr/>
        </p:nvSpPr>
        <p:spPr>
          <a:xfrm>
            <a:off x="457200" y="1757038"/>
            <a:ext cx="6829200" cy="1684800"/>
          </a:xfrm>
          <a:prstGeom prst="rect">
            <a:avLst/>
          </a:pr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p:nvPr/>
        </p:nvSpPr>
        <p:spPr>
          <a:xfrm>
            <a:off x="2115188" y="210975"/>
            <a:ext cx="4864800" cy="895500"/>
          </a:xfrm>
          <a:prstGeom prst="roundRect">
            <a:avLst>
              <a:gd fmla="val 16667" name="adj"/>
            </a:avLst>
          </a:prstGeom>
          <a:solidFill>
            <a:srgbClr val="F9CB9C"/>
          </a:solid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txBox="1"/>
          <p:nvPr/>
        </p:nvSpPr>
        <p:spPr>
          <a:xfrm>
            <a:off x="2526413" y="327825"/>
            <a:ext cx="49902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rgbClr val="E69138"/>
                </a:solidFill>
                <a:latin typeface="Trebuchet MS"/>
                <a:ea typeface="Trebuchet MS"/>
                <a:cs typeface="Trebuchet MS"/>
                <a:sym typeface="Trebuchet MS"/>
              </a:rPr>
              <a:t>¡Vamos a equilibrar!</a:t>
            </a:r>
            <a:endParaRPr b="1" sz="3100">
              <a:solidFill>
                <a:srgbClr val="E69138"/>
              </a:solidFill>
              <a:latin typeface="Trebuchet MS"/>
              <a:ea typeface="Trebuchet MS"/>
              <a:cs typeface="Trebuchet MS"/>
              <a:sym typeface="Trebuchet MS"/>
            </a:endParaRPr>
          </a:p>
        </p:txBody>
      </p:sp>
      <p:sp>
        <p:nvSpPr>
          <p:cNvPr id="88" name="Google Shape;88;p16"/>
          <p:cNvSpPr txBox="1"/>
          <p:nvPr/>
        </p:nvSpPr>
        <p:spPr>
          <a:xfrm>
            <a:off x="457200" y="1301925"/>
            <a:ext cx="8656200" cy="1139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3100">
                <a:solidFill>
                  <a:srgbClr val="E69138"/>
                </a:solidFill>
                <a:latin typeface="Trebuchet MS"/>
                <a:ea typeface="Trebuchet MS"/>
                <a:cs typeface="Trebuchet MS"/>
                <a:sym typeface="Trebuchet MS"/>
              </a:rPr>
              <a:t>1) Pie y brazos estirados hacia los lados. </a:t>
            </a:r>
            <a:endParaRPr b="1" sz="3100">
              <a:solidFill>
                <a:srgbClr val="E69138"/>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b="1" sz="3100">
              <a:solidFill>
                <a:srgbClr val="E69138"/>
              </a:solidFill>
              <a:latin typeface="Trebuchet MS"/>
              <a:ea typeface="Trebuchet MS"/>
              <a:cs typeface="Trebuchet MS"/>
              <a:sym typeface="Trebuchet MS"/>
            </a:endParaRPr>
          </a:p>
        </p:txBody>
      </p:sp>
      <p:sp>
        <p:nvSpPr>
          <p:cNvPr id="89" name="Google Shape;89;p16"/>
          <p:cNvSpPr txBox="1"/>
          <p:nvPr/>
        </p:nvSpPr>
        <p:spPr>
          <a:xfrm>
            <a:off x="487800" y="1791400"/>
            <a:ext cx="8656200" cy="1616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b="1" sz="3100">
              <a:solidFill>
                <a:srgbClr val="E69138"/>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b="1" lang="en" sz="3100">
                <a:solidFill>
                  <a:srgbClr val="E69138"/>
                </a:solidFill>
                <a:latin typeface="Trebuchet MS"/>
                <a:ea typeface="Trebuchet MS"/>
                <a:cs typeface="Trebuchet MS"/>
                <a:sym typeface="Trebuchet MS"/>
              </a:rPr>
              <a:t> 2) Pie izquierdo y mano izquierda al frente. </a:t>
            </a:r>
            <a:endParaRPr b="1" sz="3100">
              <a:solidFill>
                <a:srgbClr val="E69138"/>
              </a:solidFill>
              <a:latin typeface="Trebuchet MS"/>
              <a:ea typeface="Trebuchet MS"/>
              <a:cs typeface="Trebuchet MS"/>
              <a:sym typeface="Trebuchet MS"/>
            </a:endParaRPr>
          </a:p>
        </p:txBody>
      </p:sp>
      <p:pic>
        <p:nvPicPr>
          <p:cNvPr id="90" name="Google Shape;90;p16"/>
          <p:cNvPicPr preferRelativeResize="0"/>
          <p:nvPr/>
        </p:nvPicPr>
        <p:blipFill rotWithShape="1">
          <a:blip r:embed="rId4">
            <a:alphaModFix/>
          </a:blip>
          <a:srcRect b="12783" l="1690" r="0" t="2392"/>
          <a:stretch/>
        </p:blipFill>
        <p:spPr>
          <a:xfrm>
            <a:off x="2045525" y="2876407"/>
            <a:ext cx="4283250" cy="31556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96" name="Google Shape;96;p17"/>
          <p:cNvPicPr preferRelativeResize="0"/>
          <p:nvPr/>
        </p:nvPicPr>
        <p:blipFill rotWithShape="1">
          <a:blip r:embed="rId3">
            <a:alphaModFix/>
          </a:blip>
          <a:srcRect b="27023" l="0" r="0" t="3255"/>
          <a:stretch/>
        </p:blipFill>
        <p:spPr>
          <a:xfrm>
            <a:off x="-85700" y="0"/>
            <a:ext cx="9423125" cy="6858000"/>
          </a:xfrm>
          <a:prstGeom prst="rect">
            <a:avLst/>
          </a:prstGeom>
          <a:noFill/>
          <a:ln>
            <a:noFill/>
          </a:ln>
        </p:spPr>
      </p:pic>
      <p:sp>
        <p:nvSpPr>
          <p:cNvPr id="97" name="Google Shape;97;p17"/>
          <p:cNvSpPr/>
          <p:nvPr/>
        </p:nvSpPr>
        <p:spPr>
          <a:xfrm>
            <a:off x="2822350" y="3273025"/>
            <a:ext cx="6167100" cy="1905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txBox="1"/>
          <p:nvPr/>
        </p:nvSpPr>
        <p:spPr>
          <a:xfrm>
            <a:off x="2513250" y="2152875"/>
            <a:ext cx="5980500" cy="9810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None/>
            </a:pPr>
            <a:r>
              <a:rPr lang="en" sz="8500">
                <a:solidFill>
                  <a:srgbClr val="F37021"/>
                </a:solidFill>
                <a:latin typeface="Calibri"/>
                <a:ea typeface="Calibri"/>
                <a:cs typeface="Calibri"/>
                <a:sym typeface="Calibri"/>
              </a:rPr>
              <a:t>Repasemos</a:t>
            </a:r>
            <a:endParaRPr sz="8500">
              <a:solidFill>
                <a:srgbClr val="F37021"/>
              </a:solidFill>
              <a:latin typeface="Calibri"/>
              <a:ea typeface="Calibri"/>
              <a:cs typeface="Calibri"/>
              <a:sym typeface="Calibri"/>
            </a:endParaRPr>
          </a:p>
        </p:txBody>
      </p:sp>
      <p:pic>
        <p:nvPicPr>
          <p:cNvPr id="99" name="Google Shape;99;p17"/>
          <p:cNvPicPr preferRelativeResize="0"/>
          <p:nvPr/>
        </p:nvPicPr>
        <p:blipFill rotWithShape="1">
          <a:blip r:embed="rId4">
            <a:alphaModFix/>
          </a:blip>
          <a:srcRect b="0" l="0" r="0" t="0"/>
          <a:stretch/>
        </p:blipFill>
        <p:spPr>
          <a:xfrm>
            <a:off x="6270224" y="5617925"/>
            <a:ext cx="2719224" cy="1089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05" name="Google Shape;105;p18"/>
          <p:cNvPicPr preferRelativeResize="0"/>
          <p:nvPr/>
        </p:nvPicPr>
        <p:blipFill>
          <a:blip r:embed="rId4">
            <a:alphaModFix/>
          </a:blip>
          <a:stretch>
            <a:fillRect/>
          </a:stretch>
        </p:blipFill>
        <p:spPr>
          <a:xfrm>
            <a:off x="-226050" y="0"/>
            <a:ext cx="9579150" cy="6936375"/>
          </a:xfrm>
          <a:prstGeom prst="rect">
            <a:avLst/>
          </a:prstGeom>
          <a:noFill/>
          <a:ln>
            <a:noFill/>
          </a:ln>
        </p:spPr>
      </p:pic>
      <p:sp>
        <p:nvSpPr>
          <p:cNvPr id="106" name="Google Shape;106;p18"/>
          <p:cNvSpPr/>
          <p:nvPr/>
        </p:nvSpPr>
        <p:spPr>
          <a:xfrm>
            <a:off x="3355625" y="3540625"/>
            <a:ext cx="2803200" cy="709200"/>
          </a:xfrm>
          <a:prstGeom prst="roundRect">
            <a:avLst>
              <a:gd fmla="val 16667" name="adj"/>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 name="Google Shape;107;p18"/>
          <p:cNvGrpSpPr/>
          <p:nvPr/>
        </p:nvGrpSpPr>
        <p:grpSpPr>
          <a:xfrm>
            <a:off x="685800" y="1330850"/>
            <a:ext cx="864000" cy="730800"/>
            <a:chOff x="457200" y="1254650"/>
            <a:chExt cx="864000" cy="730800"/>
          </a:xfrm>
        </p:grpSpPr>
        <p:cxnSp>
          <p:nvCxnSpPr>
            <p:cNvPr id="108" name="Google Shape;108;p18"/>
            <p:cNvCxnSpPr/>
            <p:nvPr/>
          </p:nvCxnSpPr>
          <p:spPr>
            <a:xfrm>
              <a:off x="590400" y="1254650"/>
              <a:ext cx="730800" cy="730800"/>
            </a:xfrm>
            <a:prstGeom prst="straightConnector1">
              <a:avLst/>
            </a:prstGeom>
            <a:noFill/>
            <a:ln cap="flat" cmpd="sng" w="38100">
              <a:solidFill>
                <a:srgbClr val="3D85C6"/>
              </a:solidFill>
              <a:prstDash val="solid"/>
              <a:round/>
              <a:headEnd len="med" w="med" type="none"/>
              <a:tailEnd len="med" w="med" type="none"/>
            </a:ln>
          </p:spPr>
        </p:cxnSp>
        <p:cxnSp>
          <p:nvCxnSpPr>
            <p:cNvPr id="109" name="Google Shape;109;p18"/>
            <p:cNvCxnSpPr/>
            <p:nvPr/>
          </p:nvCxnSpPr>
          <p:spPr>
            <a:xfrm flipH="1" rot="10800000">
              <a:off x="457200" y="1977650"/>
              <a:ext cx="841200" cy="7800"/>
            </a:xfrm>
            <a:prstGeom prst="straightConnector1">
              <a:avLst/>
            </a:prstGeom>
            <a:noFill/>
            <a:ln cap="flat" cmpd="sng" w="38100">
              <a:solidFill>
                <a:srgbClr val="3D85C6"/>
              </a:solidFill>
              <a:prstDash val="solid"/>
              <a:round/>
              <a:headEnd len="med" w="med" type="none"/>
              <a:tailEnd len="med" w="med" type="none"/>
            </a:ln>
          </p:spPr>
        </p:cxnSp>
      </p:grpSp>
      <p:grpSp>
        <p:nvGrpSpPr>
          <p:cNvPr id="110" name="Google Shape;110;p18"/>
          <p:cNvGrpSpPr/>
          <p:nvPr/>
        </p:nvGrpSpPr>
        <p:grpSpPr>
          <a:xfrm>
            <a:off x="1676400" y="1330850"/>
            <a:ext cx="864000" cy="730800"/>
            <a:chOff x="457200" y="1254650"/>
            <a:chExt cx="864000" cy="730800"/>
          </a:xfrm>
        </p:grpSpPr>
        <p:cxnSp>
          <p:nvCxnSpPr>
            <p:cNvPr id="111" name="Google Shape;111;p18"/>
            <p:cNvCxnSpPr/>
            <p:nvPr/>
          </p:nvCxnSpPr>
          <p:spPr>
            <a:xfrm>
              <a:off x="590400" y="1254650"/>
              <a:ext cx="730800" cy="730800"/>
            </a:xfrm>
            <a:prstGeom prst="straightConnector1">
              <a:avLst/>
            </a:prstGeom>
            <a:noFill/>
            <a:ln cap="flat" cmpd="sng" w="38100">
              <a:solidFill>
                <a:srgbClr val="3D85C6"/>
              </a:solidFill>
              <a:prstDash val="solid"/>
              <a:round/>
              <a:headEnd len="med" w="med" type="none"/>
              <a:tailEnd len="med" w="med" type="none"/>
            </a:ln>
          </p:spPr>
        </p:cxnSp>
        <p:cxnSp>
          <p:nvCxnSpPr>
            <p:cNvPr id="112" name="Google Shape;112;p18"/>
            <p:cNvCxnSpPr/>
            <p:nvPr/>
          </p:nvCxnSpPr>
          <p:spPr>
            <a:xfrm flipH="1" rot="10800000">
              <a:off x="457200" y="1977650"/>
              <a:ext cx="841200" cy="7800"/>
            </a:xfrm>
            <a:prstGeom prst="straightConnector1">
              <a:avLst/>
            </a:prstGeom>
            <a:noFill/>
            <a:ln cap="flat" cmpd="sng" w="38100">
              <a:solidFill>
                <a:srgbClr val="3D85C6"/>
              </a:solidFill>
              <a:prstDash val="solid"/>
              <a:round/>
              <a:headEnd len="med" w="med" type="none"/>
              <a:tailEnd len="med" w="med" type="none"/>
            </a:ln>
          </p:spPr>
        </p:cxnSp>
      </p:grpSp>
      <p:grpSp>
        <p:nvGrpSpPr>
          <p:cNvPr id="113" name="Google Shape;113;p18"/>
          <p:cNvGrpSpPr/>
          <p:nvPr/>
        </p:nvGrpSpPr>
        <p:grpSpPr>
          <a:xfrm>
            <a:off x="2667000" y="1330850"/>
            <a:ext cx="864000" cy="730800"/>
            <a:chOff x="457200" y="1254650"/>
            <a:chExt cx="864000" cy="730800"/>
          </a:xfrm>
        </p:grpSpPr>
        <p:cxnSp>
          <p:nvCxnSpPr>
            <p:cNvPr id="114" name="Google Shape;114;p18"/>
            <p:cNvCxnSpPr/>
            <p:nvPr/>
          </p:nvCxnSpPr>
          <p:spPr>
            <a:xfrm>
              <a:off x="590400" y="1254650"/>
              <a:ext cx="730800" cy="730800"/>
            </a:xfrm>
            <a:prstGeom prst="straightConnector1">
              <a:avLst/>
            </a:prstGeom>
            <a:noFill/>
            <a:ln cap="flat" cmpd="sng" w="38100">
              <a:solidFill>
                <a:srgbClr val="3D85C6"/>
              </a:solidFill>
              <a:prstDash val="solid"/>
              <a:round/>
              <a:headEnd len="med" w="med" type="none"/>
              <a:tailEnd len="med" w="med" type="none"/>
            </a:ln>
          </p:spPr>
        </p:cxnSp>
        <p:cxnSp>
          <p:nvCxnSpPr>
            <p:cNvPr id="115" name="Google Shape;115;p18"/>
            <p:cNvCxnSpPr/>
            <p:nvPr/>
          </p:nvCxnSpPr>
          <p:spPr>
            <a:xfrm flipH="1" rot="10800000">
              <a:off x="457200" y="1977650"/>
              <a:ext cx="841200" cy="7800"/>
            </a:xfrm>
            <a:prstGeom prst="straightConnector1">
              <a:avLst/>
            </a:prstGeom>
            <a:noFill/>
            <a:ln cap="flat" cmpd="sng" w="38100">
              <a:solidFill>
                <a:srgbClr val="3D85C6"/>
              </a:solidFill>
              <a:prstDash val="solid"/>
              <a:round/>
              <a:headEnd len="med" w="med" type="none"/>
              <a:tailEnd len="med" w="med" type="none"/>
            </a:ln>
          </p:spPr>
        </p:cxnSp>
      </p:grpSp>
      <p:pic>
        <p:nvPicPr>
          <p:cNvPr id="116" name="Google Shape;116;p18"/>
          <p:cNvPicPr preferRelativeResize="0"/>
          <p:nvPr/>
        </p:nvPicPr>
        <p:blipFill rotWithShape="1">
          <a:blip r:embed="rId5">
            <a:alphaModFix/>
          </a:blip>
          <a:srcRect b="34853" l="0" r="0" t="0"/>
          <a:stretch/>
        </p:blipFill>
        <p:spPr>
          <a:xfrm>
            <a:off x="-420600" y="4347825"/>
            <a:ext cx="3648376" cy="2934525"/>
          </a:xfrm>
          <a:prstGeom prst="rect">
            <a:avLst/>
          </a:prstGeom>
          <a:noFill/>
          <a:ln>
            <a:noFill/>
          </a:ln>
        </p:spPr>
      </p:pic>
      <p:pic>
        <p:nvPicPr>
          <p:cNvPr id="117" name="Google Shape;117;p18"/>
          <p:cNvPicPr preferRelativeResize="0"/>
          <p:nvPr/>
        </p:nvPicPr>
        <p:blipFill rotWithShape="1">
          <a:blip r:embed="rId6">
            <a:alphaModFix/>
          </a:blip>
          <a:srcRect b="5589" l="10766" r="16686" t="12818"/>
          <a:stretch/>
        </p:blipFill>
        <p:spPr>
          <a:xfrm>
            <a:off x="3227775" y="4388500"/>
            <a:ext cx="2920800" cy="2934525"/>
          </a:xfrm>
          <a:prstGeom prst="rect">
            <a:avLst/>
          </a:prstGeom>
          <a:noFill/>
          <a:ln>
            <a:noFill/>
          </a:ln>
        </p:spPr>
      </p:pic>
      <p:pic>
        <p:nvPicPr>
          <p:cNvPr id="118" name="Google Shape;118;p18"/>
          <p:cNvPicPr preferRelativeResize="0"/>
          <p:nvPr/>
        </p:nvPicPr>
        <p:blipFill>
          <a:blip r:embed="rId7">
            <a:alphaModFix/>
          </a:blip>
          <a:stretch>
            <a:fillRect/>
          </a:stretch>
        </p:blipFill>
        <p:spPr>
          <a:xfrm>
            <a:off x="6126925" y="4388500"/>
            <a:ext cx="3163900" cy="3017075"/>
          </a:xfrm>
          <a:prstGeom prst="rect">
            <a:avLst/>
          </a:prstGeom>
          <a:noFill/>
          <a:ln>
            <a:noFill/>
          </a:ln>
        </p:spPr>
      </p:pic>
      <p:sp>
        <p:nvSpPr>
          <p:cNvPr id="119" name="Google Shape;119;p18"/>
          <p:cNvSpPr/>
          <p:nvPr/>
        </p:nvSpPr>
        <p:spPr>
          <a:xfrm>
            <a:off x="-226050" y="1227363"/>
            <a:ext cx="6829200" cy="1684800"/>
          </a:xfrm>
          <a:prstGeom prst="rect">
            <a:avLst/>
          </a:pr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txBox="1"/>
          <p:nvPr/>
        </p:nvSpPr>
        <p:spPr>
          <a:xfrm>
            <a:off x="3261875" y="3645525"/>
            <a:ext cx="31638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3100">
                <a:solidFill>
                  <a:srgbClr val="3D85C6"/>
                </a:solidFill>
                <a:latin typeface="Trebuchet MS"/>
                <a:ea typeface="Trebuchet MS"/>
                <a:cs typeface="Trebuchet MS"/>
                <a:sym typeface="Trebuchet MS"/>
              </a:rPr>
              <a:t>Aplicaciones</a:t>
            </a:r>
            <a:endParaRPr b="1" sz="3100">
              <a:solidFill>
                <a:srgbClr val="B45F06"/>
              </a:solidFill>
              <a:latin typeface="Trebuchet MS"/>
              <a:ea typeface="Trebuchet MS"/>
              <a:cs typeface="Trebuchet MS"/>
              <a:sym typeface="Trebuchet MS"/>
            </a:endParaRPr>
          </a:p>
        </p:txBody>
      </p:sp>
      <p:pic>
        <p:nvPicPr>
          <p:cNvPr id="121" name="Google Shape;121;p18"/>
          <p:cNvPicPr preferRelativeResize="0"/>
          <p:nvPr/>
        </p:nvPicPr>
        <p:blipFill>
          <a:blip r:embed="rId8">
            <a:alphaModFix/>
          </a:blip>
          <a:stretch>
            <a:fillRect/>
          </a:stretch>
        </p:blipFill>
        <p:spPr>
          <a:xfrm>
            <a:off x="1704075" y="1398127"/>
            <a:ext cx="5968200" cy="1989437"/>
          </a:xfrm>
          <a:prstGeom prst="rect">
            <a:avLst/>
          </a:prstGeom>
          <a:noFill/>
          <a:ln>
            <a:noFill/>
          </a:ln>
        </p:spPr>
      </p:pic>
      <p:sp>
        <p:nvSpPr>
          <p:cNvPr id="122" name="Google Shape;122;p18"/>
          <p:cNvSpPr/>
          <p:nvPr/>
        </p:nvSpPr>
        <p:spPr>
          <a:xfrm>
            <a:off x="3414275" y="582900"/>
            <a:ext cx="2066700" cy="709200"/>
          </a:xfrm>
          <a:prstGeom prst="roundRect">
            <a:avLst>
              <a:gd fmla="val 16667" name="adj"/>
            </a:avLst>
          </a:prstGeom>
          <a:solidFill>
            <a:srgbClr val="F9CB9C"/>
          </a:solid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txBox="1"/>
          <p:nvPr/>
        </p:nvSpPr>
        <p:spPr>
          <a:xfrm>
            <a:off x="3500975" y="630300"/>
            <a:ext cx="18933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rgbClr val="E69138"/>
                </a:solidFill>
                <a:latin typeface="Trebuchet MS"/>
                <a:ea typeface="Trebuchet MS"/>
                <a:cs typeface="Trebuchet MS"/>
                <a:sym typeface="Trebuchet MS"/>
              </a:rPr>
              <a:t>Ángulos</a:t>
            </a:r>
            <a:endParaRPr b="1" sz="3100">
              <a:solidFill>
                <a:srgbClr val="E69138"/>
              </a:solidFill>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29" name="Google Shape;129;p19"/>
          <p:cNvPicPr preferRelativeResize="0"/>
          <p:nvPr/>
        </p:nvPicPr>
        <p:blipFill rotWithShape="1">
          <a:blip r:embed="rId3">
            <a:alphaModFix/>
          </a:blip>
          <a:srcRect b="27023" l="0" r="0" t="3255"/>
          <a:stretch/>
        </p:blipFill>
        <p:spPr>
          <a:xfrm>
            <a:off x="-85700" y="0"/>
            <a:ext cx="9423125" cy="6858000"/>
          </a:xfrm>
          <a:prstGeom prst="rect">
            <a:avLst/>
          </a:prstGeom>
          <a:noFill/>
          <a:ln>
            <a:noFill/>
          </a:ln>
        </p:spPr>
      </p:pic>
      <p:sp>
        <p:nvSpPr>
          <p:cNvPr id="130" name="Google Shape;130;p19"/>
          <p:cNvSpPr/>
          <p:nvPr/>
        </p:nvSpPr>
        <p:spPr>
          <a:xfrm>
            <a:off x="2822350" y="3273025"/>
            <a:ext cx="6167100" cy="1905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9"/>
          <p:cNvSpPr txBox="1"/>
          <p:nvPr/>
        </p:nvSpPr>
        <p:spPr>
          <a:xfrm>
            <a:off x="2513250" y="2152875"/>
            <a:ext cx="5980500" cy="9810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None/>
            </a:pPr>
            <a:r>
              <a:rPr lang="en" sz="8500">
                <a:solidFill>
                  <a:srgbClr val="F37021"/>
                </a:solidFill>
                <a:latin typeface="Calibri"/>
                <a:ea typeface="Calibri"/>
                <a:cs typeface="Calibri"/>
                <a:sym typeface="Calibri"/>
              </a:rPr>
              <a:t>Juguemos</a:t>
            </a:r>
            <a:endParaRPr sz="8500">
              <a:solidFill>
                <a:srgbClr val="F37021"/>
              </a:solidFill>
              <a:latin typeface="Calibri"/>
              <a:ea typeface="Calibri"/>
              <a:cs typeface="Calibri"/>
              <a:sym typeface="Calibri"/>
            </a:endParaRPr>
          </a:p>
        </p:txBody>
      </p:sp>
      <p:pic>
        <p:nvPicPr>
          <p:cNvPr id="132" name="Google Shape;132;p19"/>
          <p:cNvPicPr preferRelativeResize="0"/>
          <p:nvPr/>
        </p:nvPicPr>
        <p:blipFill rotWithShape="1">
          <a:blip r:embed="rId4">
            <a:alphaModFix/>
          </a:blip>
          <a:srcRect b="0" l="0" r="0" t="0"/>
          <a:stretch/>
        </p:blipFill>
        <p:spPr>
          <a:xfrm>
            <a:off x="6270224" y="5617925"/>
            <a:ext cx="2719224" cy="1089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36" name="Shape 136"/>
        <p:cNvGrpSpPr/>
        <p:nvPr/>
      </p:nvGrpSpPr>
      <p:grpSpPr>
        <a:xfrm>
          <a:off x="0" y="0"/>
          <a:ext cx="0" cy="0"/>
          <a:chOff x="0" y="0"/>
          <a:chExt cx="0" cy="0"/>
        </a:xfrm>
      </p:grpSpPr>
      <p:sp>
        <p:nvSpPr>
          <p:cNvPr id="137" name="Google Shape;137;p20">
            <a:hlinkClick action="ppaction://hlinksldjump" r:id="rId4"/>
          </p:cNvPr>
          <p:cNvSpPr/>
          <p:nvPr/>
        </p:nvSpPr>
        <p:spPr>
          <a:xfrm>
            <a:off x="-247450" y="-105825"/>
            <a:ext cx="9562800" cy="70446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graphicFrame>
        <p:nvGraphicFramePr>
          <p:cNvPr id="138" name="Google Shape;138;p20"/>
          <p:cNvGraphicFramePr/>
          <p:nvPr/>
        </p:nvGraphicFramePr>
        <p:xfrm>
          <a:off x="171238" y="552208"/>
          <a:ext cx="3000000" cy="3000000"/>
        </p:xfrm>
        <a:graphic>
          <a:graphicData uri="http://schemas.openxmlformats.org/drawingml/2006/table">
            <a:tbl>
              <a:tblPr>
                <a:noFill/>
                <a:tableStyleId>{C785C301-35BB-4D39-9C7A-EF924B94043D}</a:tableStyleId>
              </a:tblPr>
              <a:tblGrid>
                <a:gridCol w="1501575"/>
                <a:gridCol w="1501575"/>
                <a:gridCol w="1501575"/>
                <a:gridCol w="1697850"/>
              </a:tblGrid>
              <a:tr h="985250">
                <a:tc>
                  <a:txBody>
                    <a:bodyPr/>
                    <a:lstStyle/>
                    <a:p>
                      <a:pPr indent="0" lvl="0" marL="0" rtl="0" algn="ctr">
                        <a:spcBef>
                          <a:spcPts val="0"/>
                        </a:spcBef>
                        <a:spcAft>
                          <a:spcPts val="0"/>
                        </a:spcAft>
                        <a:buNone/>
                      </a:pPr>
                      <a:r>
                        <a:rPr b="1" lang="en" sz="2200">
                          <a:solidFill>
                            <a:srgbClr val="434343"/>
                          </a:solidFill>
                          <a:latin typeface="Ubuntu"/>
                          <a:ea typeface="Ubuntu"/>
                          <a:cs typeface="Ubuntu"/>
                          <a:sym typeface="Ubuntu"/>
                        </a:rPr>
                        <a:t>Ángulos</a:t>
                      </a:r>
                      <a:endParaRPr b="1" sz="2200">
                        <a:solidFill>
                          <a:srgbClr val="434343"/>
                        </a:solidFill>
                        <a:latin typeface="Ubuntu"/>
                        <a:ea typeface="Ubuntu"/>
                        <a:cs typeface="Ubuntu"/>
                        <a:sym typeface="Ubuntu"/>
                      </a:endParaRPr>
                    </a:p>
                  </a:txBody>
                  <a:tcPr marT="121900" marB="121900"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b="1" lang="en" sz="2100">
                          <a:solidFill>
                            <a:srgbClr val="434343"/>
                          </a:solidFill>
                          <a:latin typeface="Ubuntu"/>
                          <a:ea typeface="Ubuntu"/>
                          <a:cs typeface="Ubuntu"/>
                          <a:sym typeface="Ubuntu"/>
                        </a:rPr>
                        <a:t>Equilibrio</a:t>
                      </a:r>
                      <a:endParaRPr b="1" sz="1600">
                        <a:solidFill>
                          <a:srgbClr val="434343"/>
                        </a:solidFill>
                        <a:latin typeface="Ubuntu"/>
                        <a:ea typeface="Ubuntu"/>
                        <a:cs typeface="Ubuntu"/>
                        <a:sym typeface="Ubuntu"/>
                      </a:endParaRPr>
                    </a:p>
                  </a:txBody>
                  <a:tcPr marT="121900" marB="121900"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b="1" lang="en" sz="2300">
                          <a:solidFill>
                            <a:srgbClr val="434343"/>
                          </a:solidFill>
                          <a:latin typeface="Ubuntu"/>
                          <a:ea typeface="Ubuntu"/>
                          <a:cs typeface="Ubuntu"/>
                          <a:sym typeface="Ubuntu"/>
                        </a:rPr>
                        <a:t>Retos</a:t>
                      </a:r>
                      <a:endParaRPr b="1" sz="1800">
                        <a:solidFill>
                          <a:srgbClr val="434343"/>
                        </a:solidFill>
                        <a:latin typeface="Ubuntu"/>
                        <a:ea typeface="Ubuntu"/>
                        <a:cs typeface="Ubuntu"/>
                        <a:sym typeface="Ubuntu"/>
                      </a:endParaRPr>
                    </a:p>
                  </a:txBody>
                  <a:tcPr marT="121900" marB="121900"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b="1" lang="en" sz="2100">
                          <a:solidFill>
                            <a:srgbClr val="434343"/>
                          </a:solidFill>
                          <a:latin typeface="Ubuntu"/>
                          <a:ea typeface="Ubuntu"/>
                          <a:cs typeface="Ubuntu"/>
                          <a:sym typeface="Ubuntu"/>
                        </a:rPr>
                        <a:t>Comodines</a:t>
                      </a:r>
                      <a:endParaRPr b="1" sz="2100">
                        <a:solidFill>
                          <a:srgbClr val="434343"/>
                        </a:solidFill>
                        <a:latin typeface="Ubuntu"/>
                        <a:ea typeface="Ubuntu"/>
                        <a:cs typeface="Ubuntu"/>
                        <a:sym typeface="Ubuntu"/>
                      </a:endParaRPr>
                    </a:p>
                  </a:txBody>
                  <a:tcPr marT="121900" marB="121900"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B7B7B7"/>
                    </a:solidFill>
                  </a:tcPr>
                </a:tc>
              </a:tr>
              <a:tr h="1114750">
                <a:tc>
                  <a:txBody>
                    <a:bodyPr/>
                    <a:lstStyle/>
                    <a:p>
                      <a:pPr indent="0" lvl="0" marL="0" rtl="0" algn="ctr">
                        <a:spcBef>
                          <a:spcPts val="0"/>
                        </a:spcBef>
                        <a:spcAft>
                          <a:spcPts val="0"/>
                        </a:spcAft>
                        <a:buNone/>
                      </a:pPr>
                      <a:r>
                        <a:rPr b="1" lang="en" sz="2200">
                          <a:solidFill>
                            <a:schemeClr val="lt1"/>
                          </a:solidFill>
                          <a:uFill>
                            <a:noFill/>
                          </a:uFill>
                          <a:hlinkClick action="ppaction://hlinksldjump" r:id="rId5">
                            <a:extLst>
                              <a:ext uri="{A12FA001-AC4F-418D-AE19-62706E023703}">
                                <ahyp:hlinkClr val="tx"/>
                              </a:ext>
                            </a:extLst>
                          </a:hlinkClick>
                        </a:rPr>
                        <a:t>₡5</a:t>
                      </a:r>
                      <a:r>
                        <a:rPr b="1" lang="en" sz="2200">
                          <a:solidFill>
                            <a:schemeClr val="lt1"/>
                          </a:solidFill>
                          <a:uFill>
                            <a:noFill/>
                          </a:uFill>
                          <a:hlinkClick action="ppaction://hlinksldjump" r:id="rId6">
                            <a:extLst>
                              <a:ext uri="{A12FA001-AC4F-418D-AE19-62706E023703}">
                                <ahyp:hlinkClr val="tx"/>
                              </a:ext>
                            </a:extLst>
                          </a:hlinkClick>
                        </a:rPr>
                        <a:t>00</a:t>
                      </a:r>
                      <a:endParaRPr b="1" sz="2200">
                        <a:solidFill>
                          <a:schemeClr val="lt1"/>
                        </a:solidFill>
                      </a:endParaRPr>
                    </a:p>
                  </a:txBody>
                  <a:tcPr marT="121900" marB="121900"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2200">
                          <a:solidFill>
                            <a:schemeClr val="lt1"/>
                          </a:solidFill>
                          <a:uFill>
                            <a:noFill/>
                          </a:uFill>
                          <a:hlinkClick action="ppaction://hlinksldjump" r:id="rId7">
                            <a:extLst>
                              <a:ext uri="{A12FA001-AC4F-418D-AE19-62706E023703}">
                                <ahyp:hlinkClr val="tx"/>
                              </a:ext>
                            </a:extLst>
                          </a:hlinkClick>
                        </a:rPr>
                        <a:t>₡5</a:t>
                      </a:r>
                      <a:r>
                        <a:rPr b="1" lang="en" sz="2200">
                          <a:solidFill>
                            <a:schemeClr val="lt1"/>
                          </a:solidFill>
                          <a:uFill>
                            <a:noFill/>
                          </a:uFill>
                          <a:hlinkClick action="ppaction://hlinksldjump" r:id="rId8">
                            <a:extLst>
                              <a:ext uri="{A12FA001-AC4F-418D-AE19-62706E023703}">
                                <ahyp:hlinkClr val="tx"/>
                              </a:ext>
                            </a:extLst>
                          </a:hlinkClick>
                        </a:rPr>
                        <a:t>00</a:t>
                      </a:r>
                      <a:endParaRPr b="1" sz="2700">
                        <a:solidFill>
                          <a:schemeClr val="lt1"/>
                        </a:solidFill>
                      </a:endParaRPr>
                    </a:p>
                  </a:txBody>
                  <a:tcPr marT="121900" marB="121900"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2200">
                          <a:solidFill>
                            <a:schemeClr val="lt1"/>
                          </a:solidFill>
                          <a:uFill>
                            <a:noFill/>
                          </a:uFill>
                          <a:hlinkClick action="ppaction://hlinksldjump" r:id="rId9">
                            <a:extLst>
                              <a:ext uri="{A12FA001-AC4F-418D-AE19-62706E023703}">
                                <ahyp:hlinkClr val="tx"/>
                              </a:ext>
                            </a:extLst>
                          </a:hlinkClick>
                        </a:rPr>
                        <a:t>₡500</a:t>
                      </a:r>
                      <a:endParaRPr b="1" sz="2700">
                        <a:solidFill>
                          <a:schemeClr val="lt1"/>
                        </a:solidFill>
                      </a:endParaRPr>
                    </a:p>
                  </a:txBody>
                  <a:tcPr marT="121900" marB="121900"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2000">
                          <a:solidFill>
                            <a:srgbClr val="D9D9D9"/>
                          </a:solidFill>
                          <a:uFill>
                            <a:noFill/>
                          </a:uFill>
                          <a:hlinkClick>
                            <a:extLst>
                              <a:ext uri="{A12FA001-AC4F-418D-AE19-62706E023703}">
                                <ahyp:hlinkClr val="tx"/>
                              </a:ext>
                            </a:extLst>
                          </a:hlinkClick>
                        </a:rPr>
                        <a:t>Carta secreta</a:t>
                      </a:r>
                      <a:endParaRPr b="1" sz="2000">
                        <a:solidFill>
                          <a:srgbClr val="D9D9D9"/>
                        </a:solidFill>
                      </a:endParaRPr>
                    </a:p>
                    <a:p>
                      <a:pPr indent="0" lvl="0" marL="0" rtl="0" algn="ctr">
                        <a:spcBef>
                          <a:spcPts val="0"/>
                        </a:spcBef>
                        <a:spcAft>
                          <a:spcPts val="0"/>
                        </a:spcAft>
                        <a:buNone/>
                      </a:pPr>
                      <a:r>
                        <a:t/>
                      </a:r>
                      <a:endParaRPr b="1" sz="2000">
                        <a:solidFill>
                          <a:srgbClr val="D9D9D9"/>
                        </a:solidFill>
                      </a:endParaRPr>
                    </a:p>
                  </a:txBody>
                  <a:tcPr marT="121900" marB="121900"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1463125">
                <a:tc>
                  <a:txBody>
                    <a:bodyPr/>
                    <a:lstStyle/>
                    <a:p>
                      <a:pPr indent="0" lvl="0" marL="0" rtl="0" algn="ctr">
                        <a:spcBef>
                          <a:spcPts val="0"/>
                        </a:spcBef>
                        <a:spcAft>
                          <a:spcPts val="0"/>
                        </a:spcAft>
                        <a:buNone/>
                      </a:pPr>
                      <a:r>
                        <a:rPr b="1" lang="en" sz="2200">
                          <a:solidFill>
                            <a:schemeClr val="lt1"/>
                          </a:solidFill>
                          <a:uFill>
                            <a:noFill/>
                          </a:uFill>
                          <a:hlinkClick action="ppaction://hlinksldjump" r:id="rId10">
                            <a:extLst>
                              <a:ext uri="{A12FA001-AC4F-418D-AE19-62706E023703}">
                                <ahyp:hlinkClr val="tx"/>
                              </a:ext>
                            </a:extLst>
                          </a:hlinkClick>
                        </a:rPr>
                        <a:t>₡1000</a:t>
                      </a:r>
                      <a:endParaRPr b="1" sz="2700">
                        <a:solidFill>
                          <a:schemeClr val="lt1"/>
                        </a:solidFill>
                      </a:endParaRPr>
                    </a:p>
                  </a:txBody>
                  <a:tcPr marT="121900" marB="121900"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2200">
                          <a:solidFill>
                            <a:schemeClr val="lt1"/>
                          </a:solidFill>
                          <a:uFill>
                            <a:noFill/>
                          </a:uFill>
                          <a:hlinkClick action="ppaction://hlinksldjump" r:id="rId11">
                            <a:extLst>
                              <a:ext uri="{A12FA001-AC4F-418D-AE19-62706E023703}">
                                <ahyp:hlinkClr val="tx"/>
                              </a:ext>
                            </a:extLst>
                          </a:hlinkClick>
                        </a:rPr>
                        <a:t>₡1000</a:t>
                      </a:r>
                      <a:endParaRPr b="1" sz="2200">
                        <a:solidFill>
                          <a:schemeClr val="lt1"/>
                        </a:solidFill>
                      </a:endParaRPr>
                    </a:p>
                  </a:txBody>
                  <a:tcPr marT="121900" marB="121900"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2200">
                          <a:solidFill>
                            <a:schemeClr val="lt1"/>
                          </a:solidFill>
                          <a:uFill>
                            <a:noFill/>
                          </a:uFill>
                          <a:hlinkClick action="ppaction://hlinksldjump" r:id="rId12">
                            <a:extLst>
                              <a:ext uri="{A12FA001-AC4F-418D-AE19-62706E023703}">
                                <ahyp:hlinkClr val="tx"/>
                              </a:ext>
                            </a:extLst>
                          </a:hlinkClick>
                        </a:rPr>
                        <a:t>₡1000</a:t>
                      </a:r>
                      <a:endParaRPr b="1" sz="2700">
                        <a:solidFill>
                          <a:schemeClr val="lt1"/>
                        </a:solidFill>
                      </a:endParaRPr>
                    </a:p>
                  </a:txBody>
                  <a:tcPr marT="121900" marB="121900"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2000">
                          <a:solidFill>
                            <a:srgbClr val="D9D9D9"/>
                          </a:solidFill>
                        </a:rPr>
                        <a:t>  Ayuda del profesor</a:t>
                      </a:r>
                      <a:endParaRPr b="1" sz="2400">
                        <a:solidFill>
                          <a:srgbClr val="D9D9D9"/>
                        </a:solidFill>
                      </a:endParaRPr>
                    </a:p>
                    <a:p>
                      <a:pPr indent="0" lvl="0" marL="0" rtl="0" algn="ctr">
                        <a:spcBef>
                          <a:spcPts val="0"/>
                        </a:spcBef>
                        <a:spcAft>
                          <a:spcPts val="0"/>
                        </a:spcAft>
                        <a:buNone/>
                      </a:pPr>
                      <a:r>
                        <a:t/>
                      </a:r>
                      <a:endParaRPr b="1" sz="2400">
                        <a:solidFill>
                          <a:srgbClr val="D9D9D9"/>
                        </a:solidFill>
                      </a:endParaRPr>
                    </a:p>
                  </a:txBody>
                  <a:tcPr marT="121900" marB="121900"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1032250">
                <a:tc>
                  <a:txBody>
                    <a:bodyPr/>
                    <a:lstStyle/>
                    <a:p>
                      <a:pPr indent="0" lvl="0" marL="0" rtl="0" algn="ctr">
                        <a:spcBef>
                          <a:spcPts val="0"/>
                        </a:spcBef>
                        <a:spcAft>
                          <a:spcPts val="0"/>
                        </a:spcAft>
                        <a:buNone/>
                      </a:pPr>
                      <a:r>
                        <a:rPr b="1" lang="en" sz="1900">
                          <a:solidFill>
                            <a:schemeClr val="lt1"/>
                          </a:solidFill>
                          <a:uFill>
                            <a:noFill/>
                          </a:uFill>
                          <a:hlinkClick action="ppaction://hlinksldjump" r:id="rId13">
                            <a:extLst>
                              <a:ext uri="{A12FA001-AC4F-418D-AE19-62706E023703}">
                                <ahyp:hlinkClr val="tx"/>
                              </a:ext>
                            </a:extLst>
                          </a:hlinkClick>
                        </a:rPr>
                        <a:t>₡5000</a:t>
                      </a:r>
                      <a:endParaRPr b="1" sz="2700">
                        <a:solidFill>
                          <a:schemeClr val="lt1"/>
                        </a:solidFill>
                      </a:endParaRPr>
                    </a:p>
                  </a:txBody>
                  <a:tcPr marT="121900" marB="121900"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900">
                          <a:solidFill>
                            <a:schemeClr val="lt1"/>
                          </a:solidFill>
                          <a:uFill>
                            <a:noFill/>
                          </a:uFill>
                          <a:hlinkClick action="ppaction://hlinksldjump" r:id="rId14">
                            <a:extLst>
                              <a:ext uri="{A12FA001-AC4F-418D-AE19-62706E023703}">
                                <ahyp:hlinkClr val="tx"/>
                              </a:ext>
                            </a:extLst>
                          </a:hlinkClick>
                        </a:rPr>
                        <a:t>₡5000</a:t>
                      </a:r>
                      <a:endParaRPr b="1" sz="2700">
                        <a:solidFill>
                          <a:schemeClr val="lt1"/>
                        </a:solidFill>
                      </a:endParaRPr>
                    </a:p>
                  </a:txBody>
                  <a:tcPr marT="121900" marB="121900"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900">
                          <a:solidFill>
                            <a:schemeClr val="lt1"/>
                          </a:solidFill>
                          <a:uFill>
                            <a:noFill/>
                          </a:uFill>
                          <a:hlinkClick action="ppaction://hlinksldjump" r:id="rId15">
                            <a:extLst>
                              <a:ext uri="{A12FA001-AC4F-418D-AE19-62706E023703}">
                                <ahyp:hlinkClr val="tx"/>
                              </a:ext>
                            </a:extLst>
                          </a:hlinkClick>
                        </a:rPr>
                        <a:t>₡5000</a:t>
                      </a:r>
                      <a:endParaRPr b="1" sz="2700">
                        <a:solidFill>
                          <a:schemeClr val="lt1"/>
                        </a:solidFill>
                      </a:endParaRPr>
                    </a:p>
                  </a:txBody>
                  <a:tcPr marT="121900" marB="121900"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1800">
                          <a:solidFill>
                            <a:srgbClr val="D9D9D9"/>
                          </a:solidFill>
                          <a:uFill>
                            <a:noFill/>
                          </a:uFill>
                          <a:hlinkClick>
                            <a:extLst>
                              <a:ext uri="{A12FA001-AC4F-418D-AE19-62706E023703}">
                                <ahyp:hlinkClr val="tx"/>
                              </a:ext>
                            </a:extLst>
                          </a:hlinkClick>
                        </a:rPr>
                        <a:t>El otro grupo responde</a:t>
                      </a:r>
                      <a:endParaRPr b="1" sz="2400">
                        <a:solidFill>
                          <a:srgbClr val="D9D9D9"/>
                        </a:solidFill>
                      </a:endParaRPr>
                    </a:p>
                  </a:txBody>
                  <a:tcPr marT="121900" marB="121900"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1114750">
                <a:tc>
                  <a:txBody>
                    <a:bodyPr/>
                    <a:lstStyle/>
                    <a:p>
                      <a:pPr indent="0" lvl="0" marL="0" rtl="0" algn="ctr">
                        <a:spcBef>
                          <a:spcPts val="0"/>
                        </a:spcBef>
                        <a:spcAft>
                          <a:spcPts val="0"/>
                        </a:spcAft>
                        <a:buNone/>
                      </a:pPr>
                      <a:r>
                        <a:rPr b="1" lang="en" sz="1900">
                          <a:solidFill>
                            <a:schemeClr val="lt1"/>
                          </a:solidFill>
                          <a:uFill>
                            <a:noFill/>
                          </a:uFill>
                          <a:hlinkClick action="ppaction://hlinksldjump" r:id="rId16">
                            <a:extLst>
                              <a:ext uri="{A12FA001-AC4F-418D-AE19-62706E023703}">
                                <ahyp:hlinkClr val="tx"/>
                              </a:ext>
                            </a:extLst>
                          </a:hlinkClick>
                        </a:rPr>
                        <a:t>₡10.000</a:t>
                      </a:r>
                      <a:endParaRPr b="1" sz="2700">
                        <a:solidFill>
                          <a:schemeClr val="lt1"/>
                        </a:solidFill>
                      </a:endParaRPr>
                    </a:p>
                  </a:txBody>
                  <a:tcPr marT="121900" marB="121900"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900">
                          <a:solidFill>
                            <a:schemeClr val="lt1"/>
                          </a:solidFill>
                          <a:uFill>
                            <a:noFill/>
                          </a:uFill>
                          <a:hlinkClick action="ppaction://hlinksldjump" r:id="rId17">
                            <a:extLst>
                              <a:ext uri="{A12FA001-AC4F-418D-AE19-62706E023703}">
                                <ahyp:hlinkClr val="tx"/>
                              </a:ext>
                            </a:extLst>
                          </a:hlinkClick>
                        </a:rPr>
                        <a:t>₡10.000</a:t>
                      </a:r>
                      <a:endParaRPr b="1" sz="1900">
                        <a:solidFill>
                          <a:schemeClr val="lt1"/>
                        </a:solidFill>
                      </a:endParaRPr>
                    </a:p>
                  </a:txBody>
                  <a:tcPr marT="121900" marB="121900"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 sz="1900">
                          <a:solidFill>
                            <a:schemeClr val="lt1"/>
                          </a:solidFill>
                          <a:uFill>
                            <a:noFill/>
                          </a:uFill>
                          <a:hlinkClick action="ppaction://hlinksldjump" r:id="rId18">
                            <a:extLst>
                              <a:ext uri="{A12FA001-AC4F-418D-AE19-62706E023703}">
                                <ahyp:hlinkClr val="tx"/>
                              </a:ext>
                            </a:extLst>
                          </a:hlinkClick>
                        </a:rPr>
                        <a:t>₡10.000</a:t>
                      </a:r>
                      <a:endParaRPr b="1" sz="1900">
                        <a:solidFill>
                          <a:schemeClr val="lt1"/>
                        </a:solidFill>
                      </a:endParaRPr>
                    </a:p>
                  </a:txBody>
                  <a:tcPr marT="121900" marB="121900"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 sz="1800">
                          <a:solidFill>
                            <a:srgbClr val="D9D9D9"/>
                          </a:solidFill>
                        </a:rPr>
                        <a:t>+2 minutos</a:t>
                      </a:r>
                      <a:endParaRPr b="1" sz="2400">
                        <a:solidFill>
                          <a:srgbClr val="D9D9D9"/>
                        </a:solidFill>
                      </a:endParaRPr>
                    </a:p>
                  </a:txBody>
                  <a:tcPr marT="121900" marB="121900"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
        <p:nvSpPr>
          <p:cNvPr id="139" name="Google Shape;139;p20"/>
          <p:cNvSpPr txBox="1"/>
          <p:nvPr/>
        </p:nvSpPr>
        <p:spPr>
          <a:xfrm>
            <a:off x="6569125" y="953875"/>
            <a:ext cx="2482500" cy="1307100"/>
          </a:xfrm>
          <a:prstGeom prst="rect">
            <a:avLst/>
          </a:prstGeom>
          <a:solidFill>
            <a:srgbClr val="B6D7A8"/>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200">
                <a:solidFill>
                  <a:srgbClr val="6AA84F"/>
                </a:solidFill>
                <a:highlight>
                  <a:srgbClr val="EFEFEF"/>
                </a:highlight>
              </a:rPr>
              <a:t>₡00.000</a:t>
            </a:r>
            <a:endParaRPr b="1" sz="2100">
              <a:solidFill>
                <a:srgbClr val="6AA84F"/>
              </a:solidFill>
              <a:highlight>
                <a:srgbClr val="EFEFEF"/>
              </a:highlight>
              <a:latin typeface="Trebuchet MS"/>
              <a:ea typeface="Trebuchet MS"/>
              <a:cs typeface="Trebuchet MS"/>
              <a:sym typeface="Trebuchet MS"/>
            </a:endParaRPr>
          </a:p>
        </p:txBody>
      </p:sp>
      <p:sp>
        <p:nvSpPr>
          <p:cNvPr id="140" name="Google Shape;140;p20"/>
          <p:cNvSpPr txBox="1"/>
          <p:nvPr/>
        </p:nvSpPr>
        <p:spPr>
          <a:xfrm>
            <a:off x="6876075" y="292075"/>
            <a:ext cx="18705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rgbClr val="3D85C6"/>
                </a:solidFill>
                <a:highlight>
                  <a:srgbClr val="EFEFEF"/>
                </a:highlight>
                <a:latin typeface="Ubuntu"/>
                <a:ea typeface="Ubuntu"/>
                <a:cs typeface="Ubuntu"/>
                <a:sym typeface="Ubuntu"/>
              </a:rPr>
              <a:t>Equipos</a:t>
            </a:r>
            <a:endParaRPr b="1" sz="3100">
              <a:solidFill>
                <a:srgbClr val="3D85C6"/>
              </a:solidFill>
              <a:highlight>
                <a:srgbClr val="EFEFEF"/>
              </a:highlight>
              <a:latin typeface="Ubuntu"/>
              <a:ea typeface="Ubuntu"/>
              <a:cs typeface="Ubuntu"/>
              <a:sym typeface="Ubuntu"/>
            </a:endParaRPr>
          </a:p>
        </p:txBody>
      </p:sp>
      <p:sp>
        <p:nvSpPr>
          <p:cNvPr id="141" name="Google Shape;141;p20"/>
          <p:cNvSpPr txBox="1"/>
          <p:nvPr/>
        </p:nvSpPr>
        <p:spPr>
          <a:xfrm>
            <a:off x="6569125" y="2260975"/>
            <a:ext cx="2482500" cy="1307100"/>
          </a:xfrm>
          <a:prstGeom prst="rect">
            <a:avLst/>
          </a:prstGeom>
          <a:solidFill>
            <a:srgbClr val="EA9999"/>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rgbClr val="CC0000"/>
                </a:solidFill>
                <a:highlight>
                  <a:srgbClr val="EFEFEF"/>
                </a:highlight>
              </a:rPr>
              <a:t>₡00.000</a:t>
            </a:r>
            <a:endParaRPr b="1" sz="2100">
              <a:solidFill>
                <a:srgbClr val="CC0000"/>
              </a:solidFill>
              <a:highlight>
                <a:srgbClr val="EFEFEF"/>
              </a:highlight>
              <a:latin typeface="Trebuchet MS"/>
              <a:ea typeface="Trebuchet MS"/>
              <a:cs typeface="Trebuchet MS"/>
              <a:sym typeface="Trebuchet MS"/>
            </a:endParaRPr>
          </a:p>
        </p:txBody>
      </p:sp>
      <p:sp>
        <p:nvSpPr>
          <p:cNvPr id="142" name="Google Shape;142;p20"/>
          <p:cNvSpPr txBox="1"/>
          <p:nvPr/>
        </p:nvSpPr>
        <p:spPr>
          <a:xfrm>
            <a:off x="6569125" y="3568075"/>
            <a:ext cx="2482500" cy="1307100"/>
          </a:xfrm>
          <a:prstGeom prst="rect">
            <a:avLst/>
          </a:prstGeom>
          <a:solidFill>
            <a:srgbClr val="9FC5E8"/>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rgbClr val="3D85C6"/>
                </a:solidFill>
                <a:highlight>
                  <a:srgbClr val="EFEFEF"/>
                </a:highlight>
              </a:rPr>
              <a:t>₡00.000</a:t>
            </a:r>
            <a:endParaRPr b="1" sz="2100">
              <a:solidFill>
                <a:srgbClr val="3D85C6"/>
              </a:solidFill>
              <a:highlight>
                <a:srgbClr val="EFEFEF"/>
              </a:highlight>
              <a:latin typeface="Trebuchet MS"/>
              <a:ea typeface="Trebuchet MS"/>
              <a:cs typeface="Trebuchet MS"/>
              <a:sym typeface="Trebuchet MS"/>
            </a:endParaRPr>
          </a:p>
        </p:txBody>
      </p:sp>
      <p:sp>
        <p:nvSpPr>
          <p:cNvPr id="143" name="Google Shape;143;p20"/>
          <p:cNvSpPr txBox="1"/>
          <p:nvPr/>
        </p:nvSpPr>
        <p:spPr>
          <a:xfrm>
            <a:off x="6569125" y="4875175"/>
            <a:ext cx="2482500" cy="1307100"/>
          </a:xfrm>
          <a:prstGeom prst="rect">
            <a:avLst/>
          </a:prstGeom>
          <a:solidFill>
            <a:srgbClr val="F6B26B"/>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rgbClr val="B45F06"/>
                </a:solidFill>
                <a:highlight>
                  <a:srgbClr val="EFEFEF"/>
                </a:highlight>
              </a:rPr>
              <a:t>₡00.000</a:t>
            </a:r>
            <a:endParaRPr b="1" sz="2100">
              <a:solidFill>
                <a:srgbClr val="B45F06"/>
              </a:solidFill>
              <a:highlight>
                <a:srgbClr val="EFEFEF"/>
              </a:highlight>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47" name="Shape 147"/>
        <p:cNvGrpSpPr/>
        <p:nvPr/>
      </p:nvGrpSpPr>
      <p:grpSpPr>
        <a:xfrm>
          <a:off x="0" y="0"/>
          <a:ext cx="0" cy="0"/>
          <a:chOff x="0" y="0"/>
          <a:chExt cx="0" cy="0"/>
        </a:xfrm>
      </p:grpSpPr>
      <p:sp>
        <p:nvSpPr>
          <p:cNvPr id="148" name="Google Shape;148;p21">
            <a:hlinkClick action="ppaction://hlinksldjump" r:id="rId3"/>
          </p:cNvPr>
          <p:cNvSpPr/>
          <p:nvPr/>
        </p:nvSpPr>
        <p:spPr>
          <a:xfrm>
            <a:off x="21025" y="28033"/>
            <a:ext cx="9144000" cy="68580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1">
            <a:hlinkClick action="ppaction://hlinksldjump" r:id="rId4"/>
          </p:cNvPr>
          <p:cNvSpPr txBox="1"/>
          <p:nvPr>
            <p:ph idx="1" type="body"/>
          </p:nvPr>
        </p:nvSpPr>
        <p:spPr>
          <a:xfrm>
            <a:off x="58050" y="1301700"/>
            <a:ext cx="9027900" cy="33492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4400">
                <a:solidFill>
                  <a:srgbClr val="FFFFFF"/>
                </a:solidFill>
              </a:rPr>
              <a:t>¿Cómo se llama el segmento formado a partir de dos vértices consecutivos en una figura?</a:t>
            </a:r>
            <a:endParaRPr sz="4400">
              <a:solidFill>
                <a:srgbClr val="FFFFFF"/>
              </a:solidFill>
            </a:endParaRPr>
          </a:p>
        </p:txBody>
      </p:sp>
      <p:sp>
        <p:nvSpPr>
          <p:cNvPr id="150" name="Google Shape;150;p21">
            <a:hlinkClick action="ppaction://hlinksldjump" r:id="rId5"/>
          </p:cNvPr>
          <p:cNvSpPr txBox="1"/>
          <p:nvPr>
            <p:ph type="title"/>
          </p:nvPr>
        </p:nvSpPr>
        <p:spPr>
          <a:xfrm>
            <a:off x="203200" y="378575"/>
            <a:ext cx="9678600" cy="75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solidFill>
                  <a:srgbClr val="FFFFFF"/>
                </a:solidFill>
              </a:rPr>
              <a:t>Ángulos </a:t>
            </a:r>
            <a:r>
              <a:rPr lang="en" sz="3600">
                <a:solidFill>
                  <a:srgbClr val="FFFFFF"/>
                </a:solidFill>
                <a:uFill>
                  <a:noFill/>
                </a:uFill>
                <a:hlinkClick action="ppaction://hlinksldjump" r:id="rId6">
                  <a:extLst>
                    <a:ext uri="{A12FA001-AC4F-418D-AE19-62706E023703}">
                      <ahyp:hlinkClr val="tx"/>
                    </a:ext>
                  </a:extLst>
                </a:hlinkClick>
              </a:rPr>
              <a:t>- ₡500</a:t>
            </a:r>
            <a:r>
              <a:rPr lang="en" sz="3600">
                <a:solidFill>
                  <a:srgbClr val="FFFFFF"/>
                </a:solidFill>
              </a:rPr>
              <a:t> - </a:t>
            </a:r>
            <a:r>
              <a:rPr b="1" lang="en" sz="3600">
                <a:solidFill>
                  <a:srgbClr val="FFFFFF"/>
                </a:solidFill>
              </a:rPr>
              <a:t>Pregunta</a:t>
            </a:r>
            <a:endParaRPr b="1" sz="3600">
              <a:solidFill>
                <a:srgbClr val="FFFFFF"/>
              </a:solidFill>
            </a:endParaRPr>
          </a:p>
        </p:txBody>
      </p:sp>
      <p:pic>
        <p:nvPicPr>
          <p:cNvPr id="151" name="Google Shape;151;p21">
            <a:hlinkClick action="ppaction://hlinkshowjump?jump=nextslide"/>
          </p:cNvPr>
          <p:cNvPicPr preferRelativeResize="0"/>
          <p:nvPr/>
        </p:nvPicPr>
        <p:blipFill>
          <a:blip r:embed="rId7">
            <a:alphaModFix/>
          </a:blip>
          <a:stretch>
            <a:fillRect/>
          </a:stretch>
        </p:blipFill>
        <p:spPr>
          <a:xfrm>
            <a:off x="8439325" y="6075575"/>
            <a:ext cx="609600" cy="609600"/>
          </a:xfrm>
          <a:prstGeom prst="rect">
            <a:avLst/>
          </a:prstGeom>
          <a:noFill/>
          <a:ln>
            <a:noFill/>
          </a:ln>
        </p:spPr>
      </p:pic>
      <p:sp>
        <p:nvSpPr>
          <p:cNvPr id="152" name="Google Shape;152;p21"/>
          <p:cNvSpPr/>
          <p:nvPr/>
        </p:nvSpPr>
        <p:spPr>
          <a:xfrm>
            <a:off x="3042975" y="4622400"/>
            <a:ext cx="2701500" cy="1997400"/>
          </a:xfrm>
          <a:prstGeom prst="rect">
            <a:avLst/>
          </a:prstGeom>
          <a:solidFill>
            <a:srgbClr val="6FCEE4"/>
          </a:solidFill>
          <a:ln cap="flat" cmpd="sng" w="76200">
            <a:solidFill>
              <a:srgbClr val="F370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1">
            <a:hlinkClick action="ppaction://hlinksldjump" r:id="rId8"/>
          </p:cNvPr>
          <p:cNvSpPr/>
          <p:nvPr/>
        </p:nvSpPr>
        <p:spPr>
          <a:xfrm>
            <a:off x="2835175" y="4512725"/>
            <a:ext cx="369300" cy="381000"/>
          </a:xfrm>
          <a:prstGeom prst="ellipse">
            <a:avLst/>
          </a:prstGeom>
          <a:solidFill>
            <a:srgbClr val="FFFF00"/>
          </a:solid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1">
            <a:hlinkClick action="ppaction://hlinksldjump" r:id="rId9"/>
          </p:cNvPr>
          <p:cNvSpPr/>
          <p:nvPr/>
        </p:nvSpPr>
        <p:spPr>
          <a:xfrm>
            <a:off x="2835175" y="6304175"/>
            <a:ext cx="369300" cy="381000"/>
          </a:xfrm>
          <a:prstGeom prst="ellipse">
            <a:avLst/>
          </a:prstGeom>
          <a:solidFill>
            <a:srgbClr val="FFFF00"/>
          </a:solid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This timer counts down silently until it reaches 0:00, then a police siren sounds to alert you that time is up." id="155" name="Google Shape;155;p21" title="1 Minute Timer">
            <a:hlinkClick r:id="rId10"/>
          </p:cNvPr>
          <p:cNvPicPr preferRelativeResize="0"/>
          <p:nvPr/>
        </p:nvPicPr>
        <p:blipFill>
          <a:blip r:embed="rId11">
            <a:alphaModFix/>
          </a:blip>
          <a:stretch>
            <a:fillRect/>
          </a:stretch>
        </p:blipFill>
        <p:spPr>
          <a:xfrm>
            <a:off x="7457132" y="20775"/>
            <a:ext cx="1707893" cy="1280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