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13913-58DD-C940-907B-49633836D81E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CED99-C60C-B645-8305-621B1015F488}">
      <dgm:prSet phldrT="[Text]"/>
      <dgm:spPr/>
      <dgm:t>
        <a:bodyPr/>
        <a:lstStyle/>
        <a:p>
          <a:r>
            <a:rPr lang="en-US" dirty="0"/>
            <a:t>Load Page</a:t>
          </a:r>
        </a:p>
      </dgm:t>
    </dgm:pt>
    <dgm:pt modelId="{F8853BB8-FA68-7A4C-AB8C-3FBDD3AACE96}" type="parTrans" cxnId="{E8AE8DC3-B93A-014C-A571-B1B4A46848E9}">
      <dgm:prSet/>
      <dgm:spPr/>
      <dgm:t>
        <a:bodyPr/>
        <a:lstStyle/>
        <a:p>
          <a:endParaRPr lang="en-US"/>
        </a:p>
      </dgm:t>
    </dgm:pt>
    <dgm:pt modelId="{5A8A0431-4D2F-8B4C-A5CC-A12B5829C203}" type="sibTrans" cxnId="{E8AE8DC3-B93A-014C-A571-B1B4A46848E9}">
      <dgm:prSet/>
      <dgm:spPr/>
      <dgm:t>
        <a:bodyPr/>
        <a:lstStyle/>
        <a:p>
          <a:endParaRPr lang="en-US"/>
        </a:p>
      </dgm:t>
    </dgm:pt>
    <dgm:pt modelId="{83CE2EAE-38A8-BF44-B400-94FC1A7B528A}" type="asst">
      <dgm:prSet phldrT="[Text]"/>
      <dgm:spPr/>
      <dgm:t>
        <a:bodyPr/>
        <a:lstStyle/>
        <a:p>
          <a:r>
            <a:rPr lang="en-US" dirty="0"/>
            <a:t>Load Main View</a:t>
          </a:r>
        </a:p>
      </dgm:t>
    </dgm:pt>
    <dgm:pt modelId="{BF8D1072-08B3-984B-A192-6A2AC0AAE6F2}" type="parTrans" cxnId="{7FE2418B-8AF1-5948-A665-C8CC014D014C}">
      <dgm:prSet/>
      <dgm:spPr/>
      <dgm:t>
        <a:bodyPr/>
        <a:lstStyle/>
        <a:p>
          <a:endParaRPr lang="en-US"/>
        </a:p>
      </dgm:t>
    </dgm:pt>
    <dgm:pt modelId="{A3600E53-6B06-3A44-8808-868867FB4DF3}" type="sibTrans" cxnId="{7FE2418B-8AF1-5948-A665-C8CC014D014C}">
      <dgm:prSet/>
      <dgm:spPr/>
      <dgm:t>
        <a:bodyPr/>
        <a:lstStyle/>
        <a:p>
          <a:endParaRPr lang="en-US"/>
        </a:p>
      </dgm:t>
    </dgm:pt>
    <dgm:pt modelId="{E6CD2757-1CE1-8449-B086-26E7BE6F66D1}">
      <dgm:prSet phldrT="[Text]"/>
      <dgm:spPr/>
      <dgm:t>
        <a:bodyPr/>
        <a:lstStyle/>
        <a:p>
          <a:r>
            <a:rPr lang="en-US" dirty="0"/>
            <a:t>Show Game Choices</a:t>
          </a:r>
        </a:p>
      </dgm:t>
    </dgm:pt>
    <dgm:pt modelId="{4DF9469C-5844-AC44-9799-705783BAACA6}" type="parTrans" cxnId="{6B8EEC88-205C-814F-A73A-43CA1EF185DD}">
      <dgm:prSet/>
      <dgm:spPr/>
      <dgm:t>
        <a:bodyPr/>
        <a:lstStyle/>
        <a:p>
          <a:endParaRPr lang="en-US"/>
        </a:p>
      </dgm:t>
    </dgm:pt>
    <dgm:pt modelId="{3288D18D-AD69-6848-AFC3-3FCA63235A88}" type="sibTrans" cxnId="{6B8EEC88-205C-814F-A73A-43CA1EF185DD}">
      <dgm:prSet/>
      <dgm:spPr/>
      <dgm:t>
        <a:bodyPr/>
        <a:lstStyle/>
        <a:p>
          <a:endParaRPr lang="en-US"/>
        </a:p>
      </dgm:t>
    </dgm:pt>
    <dgm:pt modelId="{68C70006-D6C2-544E-93E6-D7B0D1A93BCD}">
      <dgm:prSet phldrT="[Text]"/>
      <dgm:spPr/>
      <dgm:t>
        <a:bodyPr/>
        <a:lstStyle/>
        <a:p>
          <a:r>
            <a:rPr lang="en-US" dirty="0"/>
            <a:t>Classic</a:t>
          </a:r>
        </a:p>
      </dgm:t>
    </dgm:pt>
    <dgm:pt modelId="{D36D585F-004A-6145-91B0-7DD8586FBFC9}" type="parTrans" cxnId="{536CD44F-D3EA-F246-8DEF-D10DE22818DF}">
      <dgm:prSet/>
      <dgm:spPr/>
      <dgm:t>
        <a:bodyPr/>
        <a:lstStyle/>
        <a:p>
          <a:endParaRPr lang="en-US"/>
        </a:p>
      </dgm:t>
    </dgm:pt>
    <dgm:pt modelId="{9D015E77-F886-1447-9232-0DAF3CD4A387}" type="sibTrans" cxnId="{536CD44F-D3EA-F246-8DEF-D10DE22818DF}">
      <dgm:prSet/>
      <dgm:spPr/>
      <dgm:t>
        <a:bodyPr/>
        <a:lstStyle/>
        <a:p>
          <a:endParaRPr lang="en-US"/>
        </a:p>
      </dgm:t>
    </dgm:pt>
    <dgm:pt modelId="{2ABB69FD-3D0A-044C-B15E-01EDE20B4B0D}">
      <dgm:prSet phldrT="[Text]"/>
      <dgm:spPr/>
      <dgm:t>
        <a:bodyPr/>
        <a:lstStyle/>
        <a:p>
          <a:r>
            <a:rPr lang="en-US" dirty="0"/>
            <a:t>Difficult</a:t>
          </a:r>
        </a:p>
      </dgm:t>
    </dgm:pt>
    <dgm:pt modelId="{24D0FA48-4F16-8348-B83F-56CB4F4E1260}" type="parTrans" cxnId="{E16DE534-0E51-0F42-833C-3A0A90C03284}">
      <dgm:prSet/>
      <dgm:spPr/>
      <dgm:t>
        <a:bodyPr/>
        <a:lstStyle/>
        <a:p>
          <a:endParaRPr lang="en-US"/>
        </a:p>
      </dgm:t>
    </dgm:pt>
    <dgm:pt modelId="{D06DDC02-FE70-FF43-A310-894FA91996C5}" type="sibTrans" cxnId="{E16DE534-0E51-0F42-833C-3A0A90C03284}">
      <dgm:prSet/>
      <dgm:spPr/>
      <dgm:t>
        <a:bodyPr/>
        <a:lstStyle/>
        <a:p>
          <a:endParaRPr lang="en-US"/>
        </a:p>
      </dgm:t>
    </dgm:pt>
    <dgm:pt modelId="{50624B7C-EAD9-A14D-9F86-48C433C46CC2}" type="pres">
      <dgm:prSet presAssocID="{D9C13913-58DD-C940-907B-49633836D81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932D7-B536-9145-9DF8-815A0F6E7B93}" type="pres">
      <dgm:prSet presAssocID="{104CED99-C60C-B645-8305-621B1015F488}" presName="hierRoot1" presStyleCnt="0">
        <dgm:presLayoutVars>
          <dgm:hierBranch val="init"/>
        </dgm:presLayoutVars>
      </dgm:prSet>
      <dgm:spPr/>
    </dgm:pt>
    <dgm:pt modelId="{0B21D0A3-3712-4643-B562-8FBD32C76CB2}" type="pres">
      <dgm:prSet presAssocID="{104CED99-C60C-B645-8305-621B1015F488}" presName="rootComposite1" presStyleCnt="0"/>
      <dgm:spPr/>
    </dgm:pt>
    <dgm:pt modelId="{368B9AE7-DA7D-EE40-A84E-BB71E6EF912E}" type="pres">
      <dgm:prSet presAssocID="{104CED99-C60C-B645-8305-621B1015F488}" presName="rootText1" presStyleLbl="alignAcc1" presStyleIdx="0" presStyleCnt="0">
        <dgm:presLayoutVars>
          <dgm:chPref val="3"/>
        </dgm:presLayoutVars>
      </dgm:prSet>
      <dgm:spPr/>
    </dgm:pt>
    <dgm:pt modelId="{56E4C983-F22D-4347-B0B2-196EBA683E70}" type="pres">
      <dgm:prSet presAssocID="{104CED99-C60C-B645-8305-621B1015F488}" presName="topArc1" presStyleLbl="parChTrans1D1" presStyleIdx="0" presStyleCnt="10"/>
      <dgm:spPr/>
    </dgm:pt>
    <dgm:pt modelId="{2718589F-A6F3-734A-A1AB-F018666A723F}" type="pres">
      <dgm:prSet presAssocID="{104CED99-C60C-B645-8305-621B1015F488}" presName="bottomArc1" presStyleLbl="parChTrans1D1" presStyleIdx="1" presStyleCnt="10"/>
      <dgm:spPr/>
    </dgm:pt>
    <dgm:pt modelId="{A359D2EB-C997-4D4E-9382-19F5A401BDB1}" type="pres">
      <dgm:prSet presAssocID="{104CED99-C60C-B645-8305-621B1015F488}" presName="topConnNode1" presStyleLbl="node1" presStyleIdx="0" presStyleCnt="0"/>
      <dgm:spPr/>
    </dgm:pt>
    <dgm:pt modelId="{0657B9FB-14BA-D948-B6BF-1DC7B3E8D282}" type="pres">
      <dgm:prSet presAssocID="{104CED99-C60C-B645-8305-621B1015F488}" presName="hierChild2" presStyleCnt="0"/>
      <dgm:spPr/>
    </dgm:pt>
    <dgm:pt modelId="{0CCAB181-18AC-4B48-8434-B9913AC2F617}" type="pres">
      <dgm:prSet presAssocID="{4DF9469C-5844-AC44-9799-705783BAACA6}" presName="Name28" presStyleLbl="parChTrans1D2" presStyleIdx="0" presStyleCnt="2"/>
      <dgm:spPr/>
    </dgm:pt>
    <dgm:pt modelId="{3086EA29-78EB-6E45-8AE4-302181F80132}" type="pres">
      <dgm:prSet presAssocID="{E6CD2757-1CE1-8449-B086-26E7BE6F66D1}" presName="hierRoot2" presStyleCnt="0">
        <dgm:presLayoutVars>
          <dgm:hierBranch val="init"/>
        </dgm:presLayoutVars>
      </dgm:prSet>
      <dgm:spPr/>
    </dgm:pt>
    <dgm:pt modelId="{AFEF97D3-676F-A148-84E6-B8753087D546}" type="pres">
      <dgm:prSet presAssocID="{E6CD2757-1CE1-8449-B086-26E7BE6F66D1}" presName="rootComposite2" presStyleCnt="0"/>
      <dgm:spPr/>
    </dgm:pt>
    <dgm:pt modelId="{403B5ACA-07FA-054F-8D8D-973A571CA25F}" type="pres">
      <dgm:prSet presAssocID="{E6CD2757-1CE1-8449-B086-26E7BE6F66D1}" presName="rootText2" presStyleLbl="alignAcc1" presStyleIdx="0" presStyleCnt="0">
        <dgm:presLayoutVars>
          <dgm:chPref val="3"/>
        </dgm:presLayoutVars>
      </dgm:prSet>
      <dgm:spPr/>
    </dgm:pt>
    <dgm:pt modelId="{17A44C09-A41C-AB47-A74B-D64AF2022A00}" type="pres">
      <dgm:prSet presAssocID="{E6CD2757-1CE1-8449-B086-26E7BE6F66D1}" presName="topArc2" presStyleLbl="parChTrans1D1" presStyleIdx="2" presStyleCnt="10"/>
      <dgm:spPr/>
    </dgm:pt>
    <dgm:pt modelId="{BAABA48D-99AD-6E4E-B3E4-DDEB967166A7}" type="pres">
      <dgm:prSet presAssocID="{E6CD2757-1CE1-8449-B086-26E7BE6F66D1}" presName="bottomArc2" presStyleLbl="parChTrans1D1" presStyleIdx="3" presStyleCnt="10"/>
      <dgm:spPr/>
    </dgm:pt>
    <dgm:pt modelId="{01A279A7-9C98-5144-B478-A2E82344BAF0}" type="pres">
      <dgm:prSet presAssocID="{E6CD2757-1CE1-8449-B086-26E7BE6F66D1}" presName="topConnNode2" presStyleLbl="node2" presStyleIdx="0" presStyleCnt="0"/>
      <dgm:spPr/>
    </dgm:pt>
    <dgm:pt modelId="{1C52E7D8-1FE0-4F48-9E2B-D7DDCF731EC7}" type="pres">
      <dgm:prSet presAssocID="{E6CD2757-1CE1-8449-B086-26E7BE6F66D1}" presName="hierChild4" presStyleCnt="0"/>
      <dgm:spPr/>
    </dgm:pt>
    <dgm:pt modelId="{D017CA78-1D85-E446-9F35-382EF32B282C}" type="pres">
      <dgm:prSet presAssocID="{D36D585F-004A-6145-91B0-7DD8586FBFC9}" presName="Name28" presStyleLbl="parChTrans1D3" presStyleIdx="0" presStyleCnt="2"/>
      <dgm:spPr/>
    </dgm:pt>
    <dgm:pt modelId="{BC577088-2456-394A-A167-CB2BD38743B8}" type="pres">
      <dgm:prSet presAssocID="{68C70006-D6C2-544E-93E6-D7B0D1A93BCD}" presName="hierRoot2" presStyleCnt="0">
        <dgm:presLayoutVars>
          <dgm:hierBranch val="init"/>
        </dgm:presLayoutVars>
      </dgm:prSet>
      <dgm:spPr/>
    </dgm:pt>
    <dgm:pt modelId="{F6EB3330-A260-B046-9075-6475DA3DDDC1}" type="pres">
      <dgm:prSet presAssocID="{68C70006-D6C2-544E-93E6-D7B0D1A93BCD}" presName="rootComposite2" presStyleCnt="0"/>
      <dgm:spPr/>
    </dgm:pt>
    <dgm:pt modelId="{6C1058F0-D341-8748-B6C2-289659AA65FB}" type="pres">
      <dgm:prSet presAssocID="{68C70006-D6C2-544E-93E6-D7B0D1A93BCD}" presName="rootText2" presStyleLbl="alignAcc1" presStyleIdx="0" presStyleCnt="0">
        <dgm:presLayoutVars>
          <dgm:chPref val="3"/>
        </dgm:presLayoutVars>
      </dgm:prSet>
      <dgm:spPr/>
    </dgm:pt>
    <dgm:pt modelId="{9CA413E1-5A63-794A-A6CC-05B44D53A006}" type="pres">
      <dgm:prSet presAssocID="{68C70006-D6C2-544E-93E6-D7B0D1A93BCD}" presName="topArc2" presStyleLbl="parChTrans1D1" presStyleIdx="4" presStyleCnt="10"/>
      <dgm:spPr/>
    </dgm:pt>
    <dgm:pt modelId="{F5698F1A-90A6-9648-841A-AA4D74477C67}" type="pres">
      <dgm:prSet presAssocID="{68C70006-D6C2-544E-93E6-D7B0D1A93BCD}" presName="bottomArc2" presStyleLbl="parChTrans1D1" presStyleIdx="5" presStyleCnt="10"/>
      <dgm:spPr/>
    </dgm:pt>
    <dgm:pt modelId="{AB6AB342-44D0-0D49-9803-126A2115FE56}" type="pres">
      <dgm:prSet presAssocID="{68C70006-D6C2-544E-93E6-D7B0D1A93BCD}" presName="topConnNode2" presStyleLbl="node3" presStyleIdx="0" presStyleCnt="0"/>
      <dgm:spPr/>
    </dgm:pt>
    <dgm:pt modelId="{A5CCBDFB-7976-C54E-AA18-135FF2703EB3}" type="pres">
      <dgm:prSet presAssocID="{68C70006-D6C2-544E-93E6-D7B0D1A93BCD}" presName="hierChild4" presStyleCnt="0"/>
      <dgm:spPr/>
    </dgm:pt>
    <dgm:pt modelId="{CA2707A0-198F-E14B-9CA1-449595C6FD23}" type="pres">
      <dgm:prSet presAssocID="{68C70006-D6C2-544E-93E6-D7B0D1A93BCD}" presName="hierChild5" presStyleCnt="0"/>
      <dgm:spPr/>
    </dgm:pt>
    <dgm:pt modelId="{BCA51BE6-C4D5-C545-A646-55E4E12AC901}" type="pres">
      <dgm:prSet presAssocID="{24D0FA48-4F16-8348-B83F-56CB4F4E1260}" presName="Name28" presStyleLbl="parChTrans1D3" presStyleIdx="1" presStyleCnt="2"/>
      <dgm:spPr/>
    </dgm:pt>
    <dgm:pt modelId="{D2B21BE0-1E19-C54A-B7AC-2A09F40B38EA}" type="pres">
      <dgm:prSet presAssocID="{2ABB69FD-3D0A-044C-B15E-01EDE20B4B0D}" presName="hierRoot2" presStyleCnt="0">
        <dgm:presLayoutVars>
          <dgm:hierBranch val="init"/>
        </dgm:presLayoutVars>
      </dgm:prSet>
      <dgm:spPr/>
    </dgm:pt>
    <dgm:pt modelId="{88959B73-A4B1-3340-B121-5CAC1A681ECD}" type="pres">
      <dgm:prSet presAssocID="{2ABB69FD-3D0A-044C-B15E-01EDE20B4B0D}" presName="rootComposite2" presStyleCnt="0"/>
      <dgm:spPr/>
    </dgm:pt>
    <dgm:pt modelId="{34F97A8D-06C1-D142-ADF0-503BC01F0C20}" type="pres">
      <dgm:prSet presAssocID="{2ABB69FD-3D0A-044C-B15E-01EDE20B4B0D}" presName="rootText2" presStyleLbl="alignAcc1" presStyleIdx="0" presStyleCnt="0" custLinFactX="-55390" custLinFactY="-100000" custLinFactNeighborX="-100000" custLinFactNeighborY="-121375">
        <dgm:presLayoutVars>
          <dgm:chPref val="3"/>
        </dgm:presLayoutVars>
      </dgm:prSet>
      <dgm:spPr/>
    </dgm:pt>
    <dgm:pt modelId="{87A637C2-DF57-244D-B9E9-010E80471585}" type="pres">
      <dgm:prSet presAssocID="{2ABB69FD-3D0A-044C-B15E-01EDE20B4B0D}" presName="topArc2" presStyleLbl="parChTrans1D1" presStyleIdx="6" presStyleCnt="10"/>
      <dgm:spPr/>
    </dgm:pt>
    <dgm:pt modelId="{09ABA3BB-620C-D649-8B4D-9EC1770E70A6}" type="pres">
      <dgm:prSet presAssocID="{2ABB69FD-3D0A-044C-B15E-01EDE20B4B0D}" presName="bottomArc2" presStyleLbl="parChTrans1D1" presStyleIdx="7" presStyleCnt="10"/>
      <dgm:spPr/>
    </dgm:pt>
    <dgm:pt modelId="{006DF056-E929-8844-A458-934105D6F7E7}" type="pres">
      <dgm:prSet presAssocID="{2ABB69FD-3D0A-044C-B15E-01EDE20B4B0D}" presName="topConnNode2" presStyleLbl="node3" presStyleIdx="0" presStyleCnt="0"/>
      <dgm:spPr/>
    </dgm:pt>
    <dgm:pt modelId="{BFF21ECB-77AE-9A4D-B776-9ABEAAE92FE2}" type="pres">
      <dgm:prSet presAssocID="{2ABB69FD-3D0A-044C-B15E-01EDE20B4B0D}" presName="hierChild4" presStyleCnt="0"/>
      <dgm:spPr/>
    </dgm:pt>
    <dgm:pt modelId="{09B5141C-C8E6-AD45-97CE-6F394C1D940B}" type="pres">
      <dgm:prSet presAssocID="{2ABB69FD-3D0A-044C-B15E-01EDE20B4B0D}" presName="hierChild5" presStyleCnt="0"/>
      <dgm:spPr/>
    </dgm:pt>
    <dgm:pt modelId="{2ED9ADF2-743C-A246-B3F4-71246492B9C9}" type="pres">
      <dgm:prSet presAssocID="{E6CD2757-1CE1-8449-B086-26E7BE6F66D1}" presName="hierChild5" presStyleCnt="0"/>
      <dgm:spPr/>
    </dgm:pt>
    <dgm:pt modelId="{AE4E2141-1B49-B145-867D-6E236F4493BD}" type="pres">
      <dgm:prSet presAssocID="{104CED99-C60C-B645-8305-621B1015F488}" presName="hierChild3" presStyleCnt="0"/>
      <dgm:spPr/>
    </dgm:pt>
    <dgm:pt modelId="{1E5565EA-D6FC-B44B-A7FA-0920AAF86FE2}" type="pres">
      <dgm:prSet presAssocID="{BF8D1072-08B3-984B-A192-6A2AC0AAE6F2}" presName="Name101" presStyleLbl="parChTrans1D2" presStyleIdx="1" presStyleCnt="2"/>
      <dgm:spPr/>
    </dgm:pt>
    <dgm:pt modelId="{D51D634B-469F-7B45-B489-63EAF5178069}" type="pres">
      <dgm:prSet presAssocID="{83CE2EAE-38A8-BF44-B400-94FC1A7B528A}" presName="hierRoot3" presStyleCnt="0">
        <dgm:presLayoutVars>
          <dgm:hierBranch val="init"/>
        </dgm:presLayoutVars>
      </dgm:prSet>
      <dgm:spPr/>
    </dgm:pt>
    <dgm:pt modelId="{4ADB015A-A685-F647-9633-51A8A8C59599}" type="pres">
      <dgm:prSet presAssocID="{83CE2EAE-38A8-BF44-B400-94FC1A7B528A}" presName="rootComposite3" presStyleCnt="0"/>
      <dgm:spPr/>
    </dgm:pt>
    <dgm:pt modelId="{2970D01D-28BF-0843-8EA6-D13FA4A88CC4}" type="pres">
      <dgm:prSet presAssocID="{83CE2EAE-38A8-BF44-B400-94FC1A7B528A}" presName="rootText3" presStyleLbl="alignAcc1" presStyleIdx="0" presStyleCnt="0">
        <dgm:presLayoutVars>
          <dgm:chPref val="3"/>
        </dgm:presLayoutVars>
      </dgm:prSet>
      <dgm:spPr/>
    </dgm:pt>
    <dgm:pt modelId="{4E01089E-6B59-D449-9397-2F089A557D08}" type="pres">
      <dgm:prSet presAssocID="{83CE2EAE-38A8-BF44-B400-94FC1A7B528A}" presName="topArc3" presStyleLbl="parChTrans1D1" presStyleIdx="8" presStyleCnt="10"/>
      <dgm:spPr/>
    </dgm:pt>
    <dgm:pt modelId="{0A4A8BD8-79A6-574F-8EF9-36235E982EDF}" type="pres">
      <dgm:prSet presAssocID="{83CE2EAE-38A8-BF44-B400-94FC1A7B528A}" presName="bottomArc3" presStyleLbl="parChTrans1D1" presStyleIdx="9" presStyleCnt="10"/>
      <dgm:spPr/>
    </dgm:pt>
    <dgm:pt modelId="{3C6F4535-6C4A-304E-995A-7DFAF5394740}" type="pres">
      <dgm:prSet presAssocID="{83CE2EAE-38A8-BF44-B400-94FC1A7B528A}" presName="topConnNode3" presStyleLbl="asst1" presStyleIdx="0" presStyleCnt="0"/>
      <dgm:spPr/>
    </dgm:pt>
    <dgm:pt modelId="{8E50918A-A2D0-554D-8E58-986A2942C656}" type="pres">
      <dgm:prSet presAssocID="{83CE2EAE-38A8-BF44-B400-94FC1A7B528A}" presName="hierChild6" presStyleCnt="0"/>
      <dgm:spPr/>
    </dgm:pt>
    <dgm:pt modelId="{8E5A7693-0D31-CD4A-96A4-2416285B4B81}" type="pres">
      <dgm:prSet presAssocID="{83CE2EAE-38A8-BF44-B400-94FC1A7B528A}" presName="hierChild7" presStyleCnt="0"/>
      <dgm:spPr/>
    </dgm:pt>
  </dgm:ptLst>
  <dgm:cxnLst>
    <dgm:cxn modelId="{82C1D511-171E-434F-91DD-433D687BDC0B}" type="presOf" srcId="{68C70006-D6C2-544E-93E6-D7B0D1A93BCD}" destId="{AB6AB342-44D0-0D49-9803-126A2115FE56}" srcOrd="1" destOrd="0" presId="urn:microsoft.com/office/officeart/2008/layout/HalfCircleOrganizationChart"/>
    <dgm:cxn modelId="{7B00A91F-C812-E54A-A08C-0441BB1367EB}" type="presOf" srcId="{83CE2EAE-38A8-BF44-B400-94FC1A7B528A}" destId="{2970D01D-28BF-0843-8EA6-D13FA4A88CC4}" srcOrd="0" destOrd="0" presId="urn:microsoft.com/office/officeart/2008/layout/HalfCircleOrganizationChart"/>
    <dgm:cxn modelId="{13D48C22-BD42-1F4D-8F89-D728C256AFC6}" type="presOf" srcId="{E6CD2757-1CE1-8449-B086-26E7BE6F66D1}" destId="{01A279A7-9C98-5144-B478-A2E82344BAF0}" srcOrd="1" destOrd="0" presId="urn:microsoft.com/office/officeart/2008/layout/HalfCircleOrganizationChart"/>
    <dgm:cxn modelId="{7B76BC2E-FA9B-E143-9C87-54DE039640F2}" type="presOf" srcId="{24D0FA48-4F16-8348-B83F-56CB4F4E1260}" destId="{BCA51BE6-C4D5-C545-A646-55E4E12AC901}" srcOrd="0" destOrd="0" presId="urn:microsoft.com/office/officeart/2008/layout/HalfCircleOrganizationChart"/>
    <dgm:cxn modelId="{E16DE534-0E51-0F42-833C-3A0A90C03284}" srcId="{E6CD2757-1CE1-8449-B086-26E7BE6F66D1}" destId="{2ABB69FD-3D0A-044C-B15E-01EDE20B4B0D}" srcOrd="1" destOrd="0" parTransId="{24D0FA48-4F16-8348-B83F-56CB4F4E1260}" sibTransId="{D06DDC02-FE70-FF43-A310-894FA91996C5}"/>
    <dgm:cxn modelId="{17464446-33AB-594D-B139-9206F2E8E57B}" type="presOf" srcId="{BF8D1072-08B3-984B-A192-6A2AC0AAE6F2}" destId="{1E5565EA-D6FC-B44B-A7FA-0920AAF86FE2}" srcOrd="0" destOrd="0" presId="urn:microsoft.com/office/officeart/2008/layout/HalfCircleOrganizationChart"/>
    <dgm:cxn modelId="{CD69014F-39FB-3F4B-A3B7-7ACE95436ACA}" type="presOf" srcId="{2ABB69FD-3D0A-044C-B15E-01EDE20B4B0D}" destId="{006DF056-E929-8844-A458-934105D6F7E7}" srcOrd="1" destOrd="0" presId="urn:microsoft.com/office/officeart/2008/layout/HalfCircleOrganizationChart"/>
    <dgm:cxn modelId="{536CD44F-D3EA-F246-8DEF-D10DE22818DF}" srcId="{E6CD2757-1CE1-8449-B086-26E7BE6F66D1}" destId="{68C70006-D6C2-544E-93E6-D7B0D1A93BCD}" srcOrd="0" destOrd="0" parTransId="{D36D585F-004A-6145-91B0-7DD8586FBFC9}" sibTransId="{9D015E77-F886-1447-9232-0DAF3CD4A387}"/>
    <dgm:cxn modelId="{B2506452-557A-2549-AA61-4AB73BE4E37B}" type="presOf" srcId="{D36D585F-004A-6145-91B0-7DD8586FBFC9}" destId="{D017CA78-1D85-E446-9F35-382EF32B282C}" srcOrd="0" destOrd="0" presId="urn:microsoft.com/office/officeart/2008/layout/HalfCircleOrganizationChart"/>
    <dgm:cxn modelId="{A2F3BF6E-278F-F848-B453-F51F9A2F9F15}" type="presOf" srcId="{104CED99-C60C-B645-8305-621B1015F488}" destId="{A359D2EB-C997-4D4E-9382-19F5A401BDB1}" srcOrd="1" destOrd="0" presId="urn:microsoft.com/office/officeart/2008/layout/HalfCircleOrganizationChart"/>
    <dgm:cxn modelId="{17A7DC88-9FEA-904B-BEF2-9F15AF46869D}" type="presOf" srcId="{83CE2EAE-38A8-BF44-B400-94FC1A7B528A}" destId="{3C6F4535-6C4A-304E-995A-7DFAF5394740}" srcOrd="1" destOrd="0" presId="urn:microsoft.com/office/officeart/2008/layout/HalfCircleOrganizationChart"/>
    <dgm:cxn modelId="{6B8EEC88-205C-814F-A73A-43CA1EF185DD}" srcId="{104CED99-C60C-B645-8305-621B1015F488}" destId="{E6CD2757-1CE1-8449-B086-26E7BE6F66D1}" srcOrd="1" destOrd="0" parTransId="{4DF9469C-5844-AC44-9799-705783BAACA6}" sibTransId="{3288D18D-AD69-6848-AFC3-3FCA63235A88}"/>
    <dgm:cxn modelId="{7FE2418B-8AF1-5948-A665-C8CC014D014C}" srcId="{104CED99-C60C-B645-8305-621B1015F488}" destId="{83CE2EAE-38A8-BF44-B400-94FC1A7B528A}" srcOrd="0" destOrd="0" parTransId="{BF8D1072-08B3-984B-A192-6A2AC0AAE6F2}" sibTransId="{A3600E53-6B06-3A44-8808-868867FB4DF3}"/>
    <dgm:cxn modelId="{E20BB29B-97D4-A24A-A14B-6F98B568EEE8}" type="presOf" srcId="{4DF9469C-5844-AC44-9799-705783BAACA6}" destId="{0CCAB181-18AC-4B48-8434-B9913AC2F617}" srcOrd="0" destOrd="0" presId="urn:microsoft.com/office/officeart/2008/layout/HalfCircleOrganizationChart"/>
    <dgm:cxn modelId="{7C4377B5-940A-774D-8FCB-9FCD4804DA83}" type="presOf" srcId="{E6CD2757-1CE1-8449-B086-26E7BE6F66D1}" destId="{403B5ACA-07FA-054F-8D8D-973A571CA25F}" srcOrd="0" destOrd="0" presId="urn:microsoft.com/office/officeart/2008/layout/HalfCircleOrganizationChart"/>
    <dgm:cxn modelId="{E8AE8DC3-B93A-014C-A571-B1B4A46848E9}" srcId="{D9C13913-58DD-C940-907B-49633836D81E}" destId="{104CED99-C60C-B645-8305-621B1015F488}" srcOrd="0" destOrd="0" parTransId="{F8853BB8-FA68-7A4C-AB8C-3FBDD3AACE96}" sibTransId="{5A8A0431-4D2F-8B4C-A5CC-A12B5829C203}"/>
    <dgm:cxn modelId="{2593DCD1-06A7-9944-9EEB-7A72393A15AD}" type="presOf" srcId="{D9C13913-58DD-C940-907B-49633836D81E}" destId="{50624B7C-EAD9-A14D-9F86-48C433C46CC2}" srcOrd="0" destOrd="0" presId="urn:microsoft.com/office/officeart/2008/layout/HalfCircleOrganizationChart"/>
    <dgm:cxn modelId="{818C18E0-2EB7-504E-9199-B06B5649FD05}" type="presOf" srcId="{68C70006-D6C2-544E-93E6-D7B0D1A93BCD}" destId="{6C1058F0-D341-8748-B6C2-289659AA65FB}" srcOrd="0" destOrd="0" presId="urn:microsoft.com/office/officeart/2008/layout/HalfCircleOrganizationChart"/>
    <dgm:cxn modelId="{E7EE6BE5-10A0-8C40-9752-C5E3F92AB579}" type="presOf" srcId="{104CED99-C60C-B645-8305-621B1015F488}" destId="{368B9AE7-DA7D-EE40-A84E-BB71E6EF912E}" srcOrd="0" destOrd="0" presId="urn:microsoft.com/office/officeart/2008/layout/HalfCircleOrganizationChart"/>
    <dgm:cxn modelId="{14AD3DEA-6C72-F540-8D5D-E004CD29D08E}" type="presOf" srcId="{2ABB69FD-3D0A-044C-B15E-01EDE20B4B0D}" destId="{34F97A8D-06C1-D142-ADF0-503BC01F0C20}" srcOrd="0" destOrd="0" presId="urn:microsoft.com/office/officeart/2008/layout/HalfCircleOrganizationChart"/>
    <dgm:cxn modelId="{5AE31D5B-9B04-C94B-9A2B-F3EB2EB015E3}" type="presParOf" srcId="{50624B7C-EAD9-A14D-9F86-48C433C46CC2}" destId="{C3D932D7-B536-9145-9DF8-815A0F6E7B93}" srcOrd="0" destOrd="0" presId="urn:microsoft.com/office/officeart/2008/layout/HalfCircleOrganizationChart"/>
    <dgm:cxn modelId="{EDD5D66A-34CC-7D44-AAF0-62D45827F738}" type="presParOf" srcId="{C3D932D7-B536-9145-9DF8-815A0F6E7B93}" destId="{0B21D0A3-3712-4643-B562-8FBD32C76CB2}" srcOrd="0" destOrd="0" presId="urn:microsoft.com/office/officeart/2008/layout/HalfCircleOrganizationChart"/>
    <dgm:cxn modelId="{2884081C-AB65-C34C-A40E-ACF9C11B9871}" type="presParOf" srcId="{0B21D0A3-3712-4643-B562-8FBD32C76CB2}" destId="{368B9AE7-DA7D-EE40-A84E-BB71E6EF912E}" srcOrd="0" destOrd="0" presId="urn:microsoft.com/office/officeart/2008/layout/HalfCircleOrganizationChart"/>
    <dgm:cxn modelId="{A1523680-6B97-0448-AC21-4BB668183B60}" type="presParOf" srcId="{0B21D0A3-3712-4643-B562-8FBD32C76CB2}" destId="{56E4C983-F22D-4347-B0B2-196EBA683E70}" srcOrd="1" destOrd="0" presId="urn:microsoft.com/office/officeart/2008/layout/HalfCircleOrganizationChart"/>
    <dgm:cxn modelId="{FA38FAD4-DCA0-B949-A679-B186793F3DF1}" type="presParOf" srcId="{0B21D0A3-3712-4643-B562-8FBD32C76CB2}" destId="{2718589F-A6F3-734A-A1AB-F018666A723F}" srcOrd="2" destOrd="0" presId="urn:microsoft.com/office/officeart/2008/layout/HalfCircleOrganizationChart"/>
    <dgm:cxn modelId="{B6310887-DC81-E747-847F-A76D9C90B5D0}" type="presParOf" srcId="{0B21D0A3-3712-4643-B562-8FBD32C76CB2}" destId="{A359D2EB-C997-4D4E-9382-19F5A401BDB1}" srcOrd="3" destOrd="0" presId="urn:microsoft.com/office/officeart/2008/layout/HalfCircleOrganizationChart"/>
    <dgm:cxn modelId="{E59596E5-16EA-DE4B-B4F6-4018E68F71D9}" type="presParOf" srcId="{C3D932D7-B536-9145-9DF8-815A0F6E7B93}" destId="{0657B9FB-14BA-D948-B6BF-1DC7B3E8D282}" srcOrd="1" destOrd="0" presId="urn:microsoft.com/office/officeart/2008/layout/HalfCircleOrganizationChart"/>
    <dgm:cxn modelId="{F8E06C05-673E-B041-AD35-4234A2D056A8}" type="presParOf" srcId="{0657B9FB-14BA-D948-B6BF-1DC7B3E8D282}" destId="{0CCAB181-18AC-4B48-8434-B9913AC2F617}" srcOrd="0" destOrd="0" presId="urn:microsoft.com/office/officeart/2008/layout/HalfCircleOrganizationChart"/>
    <dgm:cxn modelId="{E41FF762-4494-F94E-AD6A-61AE781242D6}" type="presParOf" srcId="{0657B9FB-14BA-D948-B6BF-1DC7B3E8D282}" destId="{3086EA29-78EB-6E45-8AE4-302181F80132}" srcOrd="1" destOrd="0" presId="urn:microsoft.com/office/officeart/2008/layout/HalfCircleOrganizationChart"/>
    <dgm:cxn modelId="{AF336FBD-D40E-8A4A-961C-CB2E53D41AAD}" type="presParOf" srcId="{3086EA29-78EB-6E45-8AE4-302181F80132}" destId="{AFEF97D3-676F-A148-84E6-B8753087D546}" srcOrd="0" destOrd="0" presId="urn:microsoft.com/office/officeart/2008/layout/HalfCircleOrganizationChart"/>
    <dgm:cxn modelId="{A91AEAA6-1B0C-9041-B90B-8A4057BFBBBF}" type="presParOf" srcId="{AFEF97D3-676F-A148-84E6-B8753087D546}" destId="{403B5ACA-07FA-054F-8D8D-973A571CA25F}" srcOrd="0" destOrd="0" presId="urn:microsoft.com/office/officeart/2008/layout/HalfCircleOrganizationChart"/>
    <dgm:cxn modelId="{55D9F84E-5BBB-A348-96C8-FB1FB5084357}" type="presParOf" srcId="{AFEF97D3-676F-A148-84E6-B8753087D546}" destId="{17A44C09-A41C-AB47-A74B-D64AF2022A00}" srcOrd="1" destOrd="0" presId="urn:microsoft.com/office/officeart/2008/layout/HalfCircleOrganizationChart"/>
    <dgm:cxn modelId="{6374F0CF-EBA2-DB49-B615-648CB996336D}" type="presParOf" srcId="{AFEF97D3-676F-A148-84E6-B8753087D546}" destId="{BAABA48D-99AD-6E4E-B3E4-DDEB967166A7}" srcOrd="2" destOrd="0" presId="urn:microsoft.com/office/officeart/2008/layout/HalfCircleOrganizationChart"/>
    <dgm:cxn modelId="{D0EE953A-0036-CB47-9163-1B27066B8E71}" type="presParOf" srcId="{AFEF97D3-676F-A148-84E6-B8753087D546}" destId="{01A279A7-9C98-5144-B478-A2E82344BAF0}" srcOrd="3" destOrd="0" presId="urn:microsoft.com/office/officeart/2008/layout/HalfCircleOrganizationChart"/>
    <dgm:cxn modelId="{DDE31F68-9E4A-7E4E-9084-1AFAF0C0079E}" type="presParOf" srcId="{3086EA29-78EB-6E45-8AE4-302181F80132}" destId="{1C52E7D8-1FE0-4F48-9E2B-D7DDCF731EC7}" srcOrd="1" destOrd="0" presId="urn:microsoft.com/office/officeart/2008/layout/HalfCircleOrganizationChart"/>
    <dgm:cxn modelId="{B0F3C87A-CAFB-274F-A7EE-A24112CA12E8}" type="presParOf" srcId="{1C52E7D8-1FE0-4F48-9E2B-D7DDCF731EC7}" destId="{D017CA78-1D85-E446-9F35-382EF32B282C}" srcOrd="0" destOrd="0" presId="urn:microsoft.com/office/officeart/2008/layout/HalfCircleOrganizationChart"/>
    <dgm:cxn modelId="{3951E0EB-9FC3-AD48-A713-EE73CA1DBEC7}" type="presParOf" srcId="{1C52E7D8-1FE0-4F48-9E2B-D7DDCF731EC7}" destId="{BC577088-2456-394A-A167-CB2BD38743B8}" srcOrd="1" destOrd="0" presId="urn:microsoft.com/office/officeart/2008/layout/HalfCircleOrganizationChart"/>
    <dgm:cxn modelId="{EA96F467-5571-1447-A62D-F283B596437D}" type="presParOf" srcId="{BC577088-2456-394A-A167-CB2BD38743B8}" destId="{F6EB3330-A260-B046-9075-6475DA3DDDC1}" srcOrd="0" destOrd="0" presId="urn:microsoft.com/office/officeart/2008/layout/HalfCircleOrganizationChart"/>
    <dgm:cxn modelId="{6D0A4A49-A561-0444-97BE-14A7FF8C0E72}" type="presParOf" srcId="{F6EB3330-A260-B046-9075-6475DA3DDDC1}" destId="{6C1058F0-D341-8748-B6C2-289659AA65FB}" srcOrd="0" destOrd="0" presId="urn:microsoft.com/office/officeart/2008/layout/HalfCircleOrganizationChart"/>
    <dgm:cxn modelId="{BDBD5F1D-D072-BC4C-8708-80AB2B64FFC3}" type="presParOf" srcId="{F6EB3330-A260-B046-9075-6475DA3DDDC1}" destId="{9CA413E1-5A63-794A-A6CC-05B44D53A006}" srcOrd="1" destOrd="0" presId="urn:microsoft.com/office/officeart/2008/layout/HalfCircleOrganizationChart"/>
    <dgm:cxn modelId="{13583537-8A45-E149-8B91-993C6858F850}" type="presParOf" srcId="{F6EB3330-A260-B046-9075-6475DA3DDDC1}" destId="{F5698F1A-90A6-9648-841A-AA4D74477C67}" srcOrd="2" destOrd="0" presId="urn:microsoft.com/office/officeart/2008/layout/HalfCircleOrganizationChart"/>
    <dgm:cxn modelId="{C3822303-7541-3240-BE30-16260CC99FEE}" type="presParOf" srcId="{F6EB3330-A260-B046-9075-6475DA3DDDC1}" destId="{AB6AB342-44D0-0D49-9803-126A2115FE56}" srcOrd="3" destOrd="0" presId="urn:microsoft.com/office/officeart/2008/layout/HalfCircleOrganizationChart"/>
    <dgm:cxn modelId="{4B0A1523-4EB8-3C40-8362-1CDC0247F595}" type="presParOf" srcId="{BC577088-2456-394A-A167-CB2BD38743B8}" destId="{A5CCBDFB-7976-C54E-AA18-135FF2703EB3}" srcOrd="1" destOrd="0" presId="urn:microsoft.com/office/officeart/2008/layout/HalfCircleOrganizationChart"/>
    <dgm:cxn modelId="{FDA3DEBC-5865-FB44-ADF4-3450C5AED760}" type="presParOf" srcId="{BC577088-2456-394A-A167-CB2BD38743B8}" destId="{CA2707A0-198F-E14B-9CA1-449595C6FD23}" srcOrd="2" destOrd="0" presId="urn:microsoft.com/office/officeart/2008/layout/HalfCircleOrganizationChart"/>
    <dgm:cxn modelId="{AC078351-F880-734A-AC10-7EC0D7214D44}" type="presParOf" srcId="{1C52E7D8-1FE0-4F48-9E2B-D7DDCF731EC7}" destId="{BCA51BE6-C4D5-C545-A646-55E4E12AC901}" srcOrd="2" destOrd="0" presId="urn:microsoft.com/office/officeart/2008/layout/HalfCircleOrganizationChart"/>
    <dgm:cxn modelId="{9853EC93-897C-8447-9B90-348DB86CD1C3}" type="presParOf" srcId="{1C52E7D8-1FE0-4F48-9E2B-D7DDCF731EC7}" destId="{D2B21BE0-1E19-C54A-B7AC-2A09F40B38EA}" srcOrd="3" destOrd="0" presId="urn:microsoft.com/office/officeart/2008/layout/HalfCircleOrganizationChart"/>
    <dgm:cxn modelId="{7E792103-7234-6546-A50A-6DFC56ED56B3}" type="presParOf" srcId="{D2B21BE0-1E19-C54A-B7AC-2A09F40B38EA}" destId="{88959B73-A4B1-3340-B121-5CAC1A681ECD}" srcOrd="0" destOrd="0" presId="urn:microsoft.com/office/officeart/2008/layout/HalfCircleOrganizationChart"/>
    <dgm:cxn modelId="{037FAA9D-C499-C94F-8DCD-72D8D05A26F5}" type="presParOf" srcId="{88959B73-A4B1-3340-B121-5CAC1A681ECD}" destId="{34F97A8D-06C1-D142-ADF0-503BC01F0C20}" srcOrd="0" destOrd="0" presId="urn:microsoft.com/office/officeart/2008/layout/HalfCircleOrganizationChart"/>
    <dgm:cxn modelId="{D167752D-8B51-064C-ABA7-9F4C3B7FF1A2}" type="presParOf" srcId="{88959B73-A4B1-3340-B121-5CAC1A681ECD}" destId="{87A637C2-DF57-244D-B9E9-010E80471585}" srcOrd="1" destOrd="0" presId="urn:microsoft.com/office/officeart/2008/layout/HalfCircleOrganizationChart"/>
    <dgm:cxn modelId="{FC83941D-9AB3-634E-A573-FAB512ECA690}" type="presParOf" srcId="{88959B73-A4B1-3340-B121-5CAC1A681ECD}" destId="{09ABA3BB-620C-D649-8B4D-9EC1770E70A6}" srcOrd="2" destOrd="0" presId="urn:microsoft.com/office/officeart/2008/layout/HalfCircleOrganizationChart"/>
    <dgm:cxn modelId="{1CCED8D5-7E3E-8643-B16D-8D047B2D0991}" type="presParOf" srcId="{88959B73-A4B1-3340-B121-5CAC1A681ECD}" destId="{006DF056-E929-8844-A458-934105D6F7E7}" srcOrd="3" destOrd="0" presId="urn:microsoft.com/office/officeart/2008/layout/HalfCircleOrganizationChart"/>
    <dgm:cxn modelId="{7D63B072-86BC-854E-B13C-88BD37D404F5}" type="presParOf" srcId="{D2B21BE0-1E19-C54A-B7AC-2A09F40B38EA}" destId="{BFF21ECB-77AE-9A4D-B776-9ABEAAE92FE2}" srcOrd="1" destOrd="0" presId="urn:microsoft.com/office/officeart/2008/layout/HalfCircleOrganizationChart"/>
    <dgm:cxn modelId="{D0D80B8D-99CD-2C44-8B06-5FCBAF5AC162}" type="presParOf" srcId="{D2B21BE0-1E19-C54A-B7AC-2A09F40B38EA}" destId="{09B5141C-C8E6-AD45-97CE-6F394C1D940B}" srcOrd="2" destOrd="0" presId="urn:microsoft.com/office/officeart/2008/layout/HalfCircleOrganizationChart"/>
    <dgm:cxn modelId="{C84C4AE1-96EB-2940-9E6A-A3F0A17718E1}" type="presParOf" srcId="{3086EA29-78EB-6E45-8AE4-302181F80132}" destId="{2ED9ADF2-743C-A246-B3F4-71246492B9C9}" srcOrd="2" destOrd="0" presId="urn:microsoft.com/office/officeart/2008/layout/HalfCircleOrganizationChart"/>
    <dgm:cxn modelId="{693985FE-FE20-4347-9BF9-613E4530742D}" type="presParOf" srcId="{C3D932D7-B536-9145-9DF8-815A0F6E7B93}" destId="{AE4E2141-1B49-B145-867D-6E236F4493BD}" srcOrd="2" destOrd="0" presId="urn:microsoft.com/office/officeart/2008/layout/HalfCircleOrganizationChart"/>
    <dgm:cxn modelId="{C71BB0F8-6C55-244D-8D64-EA619CCCAA62}" type="presParOf" srcId="{AE4E2141-1B49-B145-867D-6E236F4493BD}" destId="{1E5565EA-D6FC-B44B-A7FA-0920AAF86FE2}" srcOrd="0" destOrd="0" presId="urn:microsoft.com/office/officeart/2008/layout/HalfCircleOrganizationChart"/>
    <dgm:cxn modelId="{BE4E5DB8-B002-5F40-A59D-0007AEDE28F5}" type="presParOf" srcId="{AE4E2141-1B49-B145-867D-6E236F4493BD}" destId="{D51D634B-469F-7B45-B489-63EAF5178069}" srcOrd="1" destOrd="0" presId="urn:microsoft.com/office/officeart/2008/layout/HalfCircleOrganizationChart"/>
    <dgm:cxn modelId="{3740AC38-88A6-984D-A74E-FD18EA9FEA61}" type="presParOf" srcId="{D51D634B-469F-7B45-B489-63EAF5178069}" destId="{4ADB015A-A685-F647-9633-51A8A8C59599}" srcOrd="0" destOrd="0" presId="urn:microsoft.com/office/officeart/2008/layout/HalfCircleOrganizationChart"/>
    <dgm:cxn modelId="{3192A81D-2DFF-8548-94AE-249540A61564}" type="presParOf" srcId="{4ADB015A-A685-F647-9633-51A8A8C59599}" destId="{2970D01D-28BF-0843-8EA6-D13FA4A88CC4}" srcOrd="0" destOrd="0" presId="urn:microsoft.com/office/officeart/2008/layout/HalfCircleOrganizationChart"/>
    <dgm:cxn modelId="{1FA58208-AE28-7242-A28D-3DA982FD0A05}" type="presParOf" srcId="{4ADB015A-A685-F647-9633-51A8A8C59599}" destId="{4E01089E-6B59-D449-9397-2F089A557D08}" srcOrd="1" destOrd="0" presId="urn:microsoft.com/office/officeart/2008/layout/HalfCircleOrganizationChart"/>
    <dgm:cxn modelId="{838855DA-DC3F-8145-B551-9D5F93FF4261}" type="presParOf" srcId="{4ADB015A-A685-F647-9633-51A8A8C59599}" destId="{0A4A8BD8-79A6-574F-8EF9-36235E982EDF}" srcOrd="2" destOrd="0" presId="urn:microsoft.com/office/officeart/2008/layout/HalfCircleOrganizationChart"/>
    <dgm:cxn modelId="{779D009C-6876-1F46-9FED-954D95F3D6E3}" type="presParOf" srcId="{4ADB015A-A685-F647-9633-51A8A8C59599}" destId="{3C6F4535-6C4A-304E-995A-7DFAF5394740}" srcOrd="3" destOrd="0" presId="urn:microsoft.com/office/officeart/2008/layout/HalfCircleOrganizationChart"/>
    <dgm:cxn modelId="{43BC6389-1313-AD4C-A847-94A7E3AAF826}" type="presParOf" srcId="{D51D634B-469F-7B45-B489-63EAF5178069}" destId="{8E50918A-A2D0-554D-8E58-986A2942C656}" srcOrd="1" destOrd="0" presId="urn:microsoft.com/office/officeart/2008/layout/HalfCircleOrganizationChart"/>
    <dgm:cxn modelId="{3F785887-58AB-6F43-BE04-A51C1A218CBE}" type="presParOf" srcId="{D51D634B-469F-7B45-B489-63EAF5178069}" destId="{8E5A7693-0D31-CD4A-96A4-2416285B4B8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A526D-CC70-6C42-A66C-5AB3BBF7978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CC79F-A898-0541-8444-2FC7CFAC4B63}">
      <dgm:prSet phldrT="[Text]"/>
      <dgm:spPr/>
      <dgm:t>
        <a:bodyPr/>
        <a:lstStyle/>
        <a:p>
          <a:r>
            <a:rPr lang="en-US" dirty="0"/>
            <a:t>Classic</a:t>
          </a:r>
        </a:p>
      </dgm:t>
    </dgm:pt>
    <dgm:pt modelId="{C368372A-50DB-D64A-80B8-E807CDCB050C}" type="parTrans" cxnId="{97DE9112-6D17-A54D-B284-C1B6638AE144}">
      <dgm:prSet/>
      <dgm:spPr/>
      <dgm:t>
        <a:bodyPr/>
        <a:lstStyle/>
        <a:p>
          <a:endParaRPr lang="en-US"/>
        </a:p>
      </dgm:t>
    </dgm:pt>
    <dgm:pt modelId="{B97D362F-292D-EB41-890E-43853262B062}" type="sibTrans" cxnId="{97DE9112-6D17-A54D-B284-C1B6638AE144}">
      <dgm:prSet/>
      <dgm:spPr/>
      <dgm:t>
        <a:bodyPr/>
        <a:lstStyle/>
        <a:p>
          <a:endParaRPr lang="en-US"/>
        </a:p>
      </dgm:t>
    </dgm:pt>
    <dgm:pt modelId="{96F20603-62BA-1B41-A102-B7DC782A9C8A}" type="asst">
      <dgm:prSet phldrT="[Text]"/>
      <dgm:spPr/>
      <dgm:t>
        <a:bodyPr/>
        <a:lstStyle/>
        <a:p>
          <a:r>
            <a:rPr lang="en-US" dirty="0"/>
            <a:t>Load battleground</a:t>
          </a:r>
        </a:p>
      </dgm:t>
    </dgm:pt>
    <dgm:pt modelId="{30F7BBD8-9B0D-C849-9D16-C8E40B0128C9}" type="parTrans" cxnId="{01408BF6-22EB-D64C-937A-8A002D26A3FE}">
      <dgm:prSet/>
      <dgm:spPr/>
      <dgm:t>
        <a:bodyPr/>
        <a:lstStyle/>
        <a:p>
          <a:endParaRPr lang="en-US"/>
        </a:p>
      </dgm:t>
    </dgm:pt>
    <dgm:pt modelId="{9BEFADC6-BDFF-E34D-ADBE-59E4F61297F6}" type="sibTrans" cxnId="{01408BF6-22EB-D64C-937A-8A002D26A3FE}">
      <dgm:prSet/>
      <dgm:spPr/>
      <dgm:t>
        <a:bodyPr/>
        <a:lstStyle/>
        <a:p>
          <a:endParaRPr lang="en-US"/>
        </a:p>
      </dgm:t>
    </dgm:pt>
    <dgm:pt modelId="{3E622D2E-54D3-5446-9C5F-52A4F6535A64}">
      <dgm:prSet phldrT="[Text]"/>
      <dgm:spPr/>
      <dgm:t>
        <a:bodyPr/>
        <a:lstStyle/>
        <a:p>
          <a:r>
            <a:rPr lang="en-US" dirty="0"/>
            <a:t>User selects fighter</a:t>
          </a:r>
        </a:p>
      </dgm:t>
    </dgm:pt>
    <dgm:pt modelId="{5E6307FE-84D5-A147-99C5-CA76F31A360F}" type="parTrans" cxnId="{2D6AB438-0884-5349-A3A7-0FDD3E5479B4}">
      <dgm:prSet/>
      <dgm:spPr/>
      <dgm:t>
        <a:bodyPr/>
        <a:lstStyle/>
        <a:p>
          <a:endParaRPr lang="en-US"/>
        </a:p>
      </dgm:t>
    </dgm:pt>
    <dgm:pt modelId="{B9F11057-DB84-074B-BADE-D75A5D26AE37}" type="sibTrans" cxnId="{2D6AB438-0884-5349-A3A7-0FDD3E5479B4}">
      <dgm:prSet/>
      <dgm:spPr/>
      <dgm:t>
        <a:bodyPr/>
        <a:lstStyle/>
        <a:p>
          <a:endParaRPr lang="en-US"/>
        </a:p>
      </dgm:t>
    </dgm:pt>
    <dgm:pt modelId="{A8478B39-D6E7-6F4E-8651-F315F289DCE4}" type="asst">
      <dgm:prSet phldrT="[Text]"/>
      <dgm:spPr/>
      <dgm:t>
        <a:bodyPr/>
        <a:lstStyle/>
        <a:p>
          <a:r>
            <a:rPr lang="en-US" dirty="0"/>
            <a:t>Load fighters: rock-paper-scissors</a:t>
          </a:r>
        </a:p>
      </dgm:t>
    </dgm:pt>
    <dgm:pt modelId="{0EEBA77A-79F6-B94B-9B68-81756EA673A0}" type="parTrans" cxnId="{5EF8B147-FB8A-784C-A462-28BAC6E0A1B2}">
      <dgm:prSet/>
      <dgm:spPr/>
      <dgm:t>
        <a:bodyPr/>
        <a:lstStyle/>
        <a:p>
          <a:endParaRPr lang="en-US"/>
        </a:p>
      </dgm:t>
    </dgm:pt>
    <dgm:pt modelId="{A802C9C4-3246-9E4B-9D48-40FE47043D80}" type="sibTrans" cxnId="{5EF8B147-FB8A-784C-A462-28BAC6E0A1B2}">
      <dgm:prSet/>
      <dgm:spPr/>
      <dgm:t>
        <a:bodyPr/>
        <a:lstStyle/>
        <a:p>
          <a:endParaRPr lang="en-US"/>
        </a:p>
      </dgm:t>
    </dgm:pt>
    <dgm:pt modelId="{AC6684B8-5F25-D247-81B4-63D1FDA74DFA}">
      <dgm:prSet phldrT="[Text]"/>
      <dgm:spPr/>
      <dgm:t>
        <a:bodyPr/>
        <a:lstStyle/>
        <a:p>
          <a:r>
            <a:rPr lang="en-US" dirty="0"/>
            <a:t>AI selects fighter</a:t>
          </a:r>
        </a:p>
      </dgm:t>
    </dgm:pt>
    <dgm:pt modelId="{ED29360E-88FF-904E-905B-7BCB5C0A9FAE}" type="parTrans" cxnId="{F67063D9-3D33-FB42-96B1-145B73DB3C0B}">
      <dgm:prSet/>
      <dgm:spPr/>
      <dgm:t>
        <a:bodyPr/>
        <a:lstStyle/>
        <a:p>
          <a:endParaRPr lang="en-US"/>
        </a:p>
      </dgm:t>
    </dgm:pt>
    <dgm:pt modelId="{148E82C8-F0DF-8C4B-9C93-1342E02FC04B}" type="sibTrans" cxnId="{F67063D9-3D33-FB42-96B1-145B73DB3C0B}">
      <dgm:prSet/>
      <dgm:spPr/>
      <dgm:t>
        <a:bodyPr/>
        <a:lstStyle/>
        <a:p>
          <a:endParaRPr lang="en-US"/>
        </a:p>
      </dgm:t>
    </dgm:pt>
    <dgm:pt modelId="{5591C195-5187-5C45-90D7-80CD8A9135AD}">
      <dgm:prSet phldrT="[Text]"/>
      <dgm:spPr/>
      <dgm:t>
        <a:bodyPr/>
        <a:lstStyle/>
        <a:p>
          <a:r>
            <a:rPr lang="en-US" dirty="0"/>
            <a:t>Draw?</a:t>
          </a:r>
        </a:p>
      </dgm:t>
    </dgm:pt>
    <dgm:pt modelId="{F4045E34-8FED-A347-A82B-B89A36003541}" type="parTrans" cxnId="{81D95449-544E-894D-B44D-F0E2CC2BD03D}">
      <dgm:prSet/>
      <dgm:spPr/>
      <dgm:t>
        <a:bodyPr/>
        <a:lstStyle/>
        <a:p>
          <a:endParaRPr lang="en-US"/>
        </a:p>
      </dgm:t>
    </dgm:pt>
    <dgm:pt modelId="{BBCDA051-11F7-1B40-A3D4-EA7C263ACD24}" type="sibTrans" cxnId="{81D95449-544E-894D-B44D-F0E2CC2BD03D}">
      <dgm:prSet/>
      <dgm:spPr/>
      <dgm:t>
        <a:bodyPr/>
        <a:lstStyle/>
        <a:p>
          <a:endParaRPr lang="en-US"/>
        </a:p>
      </dgm:t>
    </dgm:pt>
    <dgm:pt modelId="{E04D9360-D185-DD4E-A968-DB0394EFF324}">
      <dgm:prSet phldrT="[Text]"/>
      <dgm:spPr/>
      <dgm:t>
        <a:bodyPr/>
        <a:lstStyle/>
        <a:p>
          <a:r>
            <a:rPr lang="en-US" dirty="0"/>
            <a:t>Determine Winner</a:t>
          </a:r>
        </a:p>
      </dgm:t>
    </dgm:pt>
    <dgm:pt modelId="{6BDBAA73-20BB-EA44-B594-D54EE5B3E887}" type="parTrans" cxnId="{51010E42-661B-574D-AB61-B46A9020C0BD}">
      <dgm:prSet/>
      <dgm:spPr/>
      <dgm:t>
        <a:bodyPr/>
        <a:lstStyle/>
        <a:p>
          <a:endParaRPr lang="en-US"/>
        </a:p>
      </dgm:t>
    </dgm:pt>
    <dgm:pt modelId="{11FED0C1-0651-9B4F-A40A-8AB651D44380}" type="sibTrans" cxnId="{51010E42-661B-574D-AB61-B46A9020C0BD}">
      <dgm:prSet/>
      <dgm:spPr/>
      <dgm:t>
        <a:bodyPr/>
        <a:lstStyle/>
        <a:p>
          <a:endParaRPr lang="en-US"/>
        </a:p>
      </dgm:t>
    </dgm:pt>
    <dgm:pt modelId="{5703D8BB-D8BE-FB40-9F8C-03F115C03323}" type="pres">
      <dgm:prSet presAssocID="{A52A526D-CC70-6C42-A66C-5AB3BBF7978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7E7BC2-42AD-E24A-B32E-9EB4B102696D}" type="pres">
      <dgm:prSet presAssocID="{CCCCC79F-A898-0541-8444-2FC7CFAC4B63}" presName="hierRoot1" presStyleCnt="0">
        <dgm:presLayoutVars>
          <dgm:hierBranch val="init"/>
        </dgm:presLayoutVars>
      </dgm:prSet>
      <dgm:spPr/>
    </dgm:pt>
    <dgm:pt modelId="{AE2D2529-B1ED-D442-9FF5-0F751CF762FB}" type="pres">
      <dgm:prSet presAssocID="{CCCCC79F-A898-0541-8444-2FC7CFAC4B63}" presName="rootComposite1" presStyleCnt="0"/>
      <dgm:spPr/>
    </dgm:pt>
    <dgm:pt modelId="{C88D9495-5410-B248-A327-BD7308477F23}" type="pres">
      <dgm:prSet presAssocID="{CCCCC79F-A898-0541-8444-2FC7CFAC4B63}" presName="rootText1" presStyleLbl="alignAcc1" presStyleIdx="0" presStyleCnt="0">
        <dgm:presLayoutVars>
          <dgm:chPref val="3"/>
        </dgm:presLayoutVars>
      </dgm:prSet>
      <dgm:spPr/>
    </dgm:pt>
    <dgm:pt modelId="{7F2253E5-5623-2243-BD6B-E2BED70B8942}" type="pres">
      <dgm:prSet presAssocID="{CCCCC79F-A898-0541-8444-2FC7CFAC4B63}" presName="topArc1" presStyleLbl="parChTrans1D1" presStyleIdx="0" presStyleCnt="14"/>
      <dgm:spPr/>
    </dgm:pt>
    <dgm:pt modelId="{4AA1B96B-DB2E-6B49-AAC6-A11906DBDF6E}" type="pres">
      <dgm:prSet presAssocID="{CCCCC79F-A898-0541-8444-2FC7CFAC4B63}" presName="bottomArc1" presStyleLbl="parChTrans1D1" presStyleIdx="1" presStyleCnt="14"/>
      <dgm:spPr/>
    </dgm:pt>
    <dgm:pt modelId="{9E831504-65BC-AB4D-8B5E-6A07B610BF7E}" type="pres">
      <dgm:prSet presAssocID="{CCCCC79F-A898-0541-8444-2FC7CFAC4B63}" presName="topConnNode1" presStyleLbl="node1" presStyleIdx="0" presStyleCnt="0"/>
      <dgm:spPr/>
    </dgm:pt>
    <dgm:pt modelId="{FBFC0767-B985-7E41-87AB-3B32E0DBEEB6}" type="pres">
      <dgm:prSet presAssocID="{CCCCC79F-A898-0541-8444-2FC7CFAC4B63}" presName="hierChild2" presStyleCnt="0"/>
      <dgm:spPr/>
    </dgm:pt>
    <dgm:pt modelId="{BD2E0171-C35E-4542-98C3-F60F45801F83}" type="pres">
      <dgm:prSet presAssocID="{5E6307FE-84D5-A147-99C5-CA76F31A360F}" presName="Name28" presStyleLbl="parChTrans1D2" presStyleIdx="0" presStyleCnt="3"/>
      <dgm:spPr/>
    </dgm:pt>
    <dgm:pt modelId="{F6428653-0C7D-3946-8505-8FF6EE96EFC5}" type="pres">
      <dgm:prSet presAssocID="{3E622D2E-54D3-5446-9C5F-52A4F6535A64}" presName="hierRoot2" presStyleCnt="0">
        <dgm:presLayoutVars>
          <dgm:hierBranch val="init"/>
        </dgm:presLayoutVars>
      </dgm:prSet>
      <dgm:spPr/>
    </dgm:pt>
    <dgm:pt modelId="{0F44BA00-6E64-5145-A8BA-129A85230909}" type="pres">
      <dgm:prSet presAssocID="{3E622D2E-54D3-5446-9C5F-52A4F6535A64}" presName="rootComposite2" presStyleCnt="0"/>
      <dgm:spPr/>
    </dgm:pt>
    <dgm:pt modelId="{44870C8D-0D9A-AC48-BEC6-349308C747DD}" type="pres">
      <dgm:prSet presAssocID="{3E622D2E-54D3-5446-9C5F-52A4F6535A64}" presName="rootText2" presStyleLbl="alignAcc1" presStyleIdx="0" presStyleCnt="0">
        <dgm:presLayoutVars>
          <dgm:chPref val="3"/>
        </dgm:presLayoutVars>
      </dgm:prSet>
      <dgm:spPr/>
    </dgm:pt>
    <dgm:pt modelId="{C3112F76-ED81-8743-BF9A-CB8C49D62BFF}" type="pres">
      <dgm:prSet presAssocID="{3E622D2E-54D3-5446-9C5F-52A4F6535A64}" presName="topArc2" presStyleLbl="parChTrans1D1" presStyleIdx="2" presStyleCnt="14"/>
      <dgm:spPr/>
    </dgm:pt>
    <dgm:pt modelId="{7FBD702D-D124-614C-8408-124203F008F6}" type="pres">
      <dgm:prSet presAssocID="{3E622D2E-54D3-5446-9C5F-52A4F6535A64}" presName="bottomArc2" presStyleLbl="parChTrans1D1" presStyleIdx="3" presStyleCnt="14"/>
      <dgm:spPr/>
    </dgm:pt>
    <dgm:pt modelId="{BC8141A4-99F9-2743-8940-FD334BE57F7F}" type="pres">
      <dgm:prSet presAssocID="{3E622D2E-54D3-5446-9C5F-52A4F6535A64}" presName="topConnNode2" presStyleLbl="node2" presStyleIdx="0" presStyleCnt="0"/>
      <dgm:spPr/>
    </dgm:pt>
    <dgm:pt modelId="{F72BA612-7EDA-5D4E-8349-DC0E11454672}" type="pres">
      <dgm:prSet presAssocID="{3E622D2E-54D3-5446-9C5F-52A4F6535A64}" presName="hierChild4" presStyleCnt="0"/>
      <dgm:spPr/>
    </dgm:pt>
    <dgm:pt modelId="{8B3DA7A9-879F-F545-B98C-2FFF3BB9B333}" type="pres">
      <dgm:prSet presAssocID="{ED29360E-88FF-904E-905B-7BCB5C0A9FAE}" presName="Name28" presStyleLbl="parChTrans1D3" presStyleIdx="0" presStyleCnt="1"/>
      <dgm:spPr/>
    </dgm:pt>
    <dgm:pt modelId="{58951005-1F69-114D-8D25-EF79A090B112}" type="pres">
      <dgm:prSet presAssocID="{AC6684B8-5F25-D247-81B4-63D1FDA74DFA}" presName="hierRoot2" presStyleCnt="0">
        <dgm:presLayoutVars>
          <dgm:hierBranch val="init"/>
        </dgm:presLayoutVars>
      </dgm:prSet>
      <dgm:spPr/>
    </dgm:pt>
    <dgm:pt modelId="{BC88D315-B2F7-CD4F-9413-707AB354FA7D}" type="pres">
      <dgm:prSet presAssocID="{AC6684B8-5F25-D247-81B4-63D1FDA74DFA}" presName="rootComposite2" presStyleCnt="0"/>
      <dgm:spPr/>
    </dgm:pt>
    <dgm:pt modelId="{BBE2123F-D183-BA45-BB1C-33AA23C640EB}" type="pres">
      <dgm:prSet presAssocID="{AC6684B8-5F25-D247-81B4-63D1FDA74DFA}" presName="rootText2" presStyleLbl="alignAcc1" presStyleIdx="0" presStyleCnt="0">
        <dgm:presLayoutVars>
          <dgm:chPref val="3"/>
        </dgm:presLayoutVars>
      </dgm:prSet>
      <dgm:spPr/>
    </dgm:pt>
    <dgm:pt modelId="{4849F97D-D92B-4F44-B4F4-AC404BD7BF26}" type="pres">
      <dgm:prSet presAssocID="{AC6684B8-5F25-D247-81B4-63D1FDA74DFA}" presName="topArc2" presStyleLbl="parChTrans1D1" presStyleIdx="4" presStyleCnt="14"/>
      <dgm:spPr/>
    </dgm:pt>
    <dgm:pt modelId="{3D3248A8-13BD-6746-AF4C-8C8353F1358E}" type="pres">
      <dgm:prSet presAssocID="{AC6684B8-5F25-D247-81B4-63D1FDA74DFA}" presName="bottomArc2" presStyleLbl="parChTrans1D1" presStyleIdx="5" presStyleCnt="14"/>
      <dgm:spPr/>
    </dgm:pt>
    <dgm:pt modelId="{76399687-4FC3-C04F-91F3-49CA1B374E59}" type="pres">
      <dgm:prSet presAssocID="{AC6684B8-5F25-D247-81B4-63D1FDA74DFA}" presName="topConnNode2" presStyleLbl="node3" presStyleIdx="0" presStyleCnt="0"/>
      <dgm:spPr/>
    </dgm:pt>
    <dgm:pt modelId="{27E7D785-5C5C-6348-8C5F-9EEF29F0E90F}" type="pres">
      <dgm:prSet presAssocID="{AC6684B8-5F25-D247-81B4-63D1FDA74DFA}" presName="hierChild4" presStyleCnt="0"/>
      <dgm:spPr/>
    </dgm:pt>
    <dgm:pt modelId="{7571ED0B-A943-9F44-B03F-F1EF0ED1C145}" type="pres">
      <dgm:prSet presAssocID="{F4045E34-8FED-A347-A82B-B89A36003541}" presName="Name28" presStyleLbl="parChTrans1D4" presStyleIdx="0" presStyleCnt="2"/>
      <dgm:spPr/>
    </dgm:pt>
    <dgm:pt modelId="{8C89A1AF-1C1E-1E4B-A25A-2D83EBD2BAFF}" type="pres">
      <dgm:prSet presAssocID="{5591C195-5187-5C45-90D7-80CD8A9135AD}" presName="hierRoot2" presStyleCnt="0">
        <dgm:presLayoutVars>
          <dgm:hierBranch val="init"/>
        </dgm:presLayoutVars>
      </dgm:prSet>
      <dgm:spPr/>
    </dgm:pt>
    <dgm:pt modelId="{BA527C6C-78EC-B64B-9078-DF0555EC65DD}" type="pres">
      <dgm:prSet presAssocID="{5591C195-5187-5C45-90D7-80CD8A9135AD}" presName="rootComposite2" presStyleCnt="0"/>
      <dgm:spPr/>
    </dgm:pt>
    <dgm:pt modelId="{2FB3AED1-2BB0-714A-A258-1E82653991BA}" type="pres">
      <dgm:prSet presAssocID="{5591C195-5187-5C45-90D7-80CD8A9135AD}" presName="rootText2" presStyleLbl="alignAcc1" presStyleIdx="0" presStyleCnt="0">
        <dgm:presLayoutVars>
          <dgm:chPref val="3"/>
        </dgm:presLayoutVars>
      </dgm:prSet>
      <dgm:spPr/>
    </dgm:pt>
    <dgm:pt modelId="{137ACB9B-8347-1046-8A7A-D0D24520660B}" type="pres">
      <dgm:prSet presAssocID="{5591C195-5187-5C45-90D7-80CD8A9135AD}" presName="topArc2" presStyleLbl="parChTrans1D1" presStyleIdx="6" presStyleCnt="14"/>
      <dgm:spPr/>
    </dgm:pt>
    <dgm:pt modelId="{547A9057-ADBE-2745-8BDF-93BD69F88DD3}" type="pres">
      <dgm:prSet presAssocID="{5591C195-5187-5C45-90D7-80CD8A9135AD}" presName="bottomArc2" presStyleLbl="parChTrans1D1" presStyleIdx="7" presStyleCnt="14"/>
      <dgm:spPr/>
    </dgm:pt>
    <dgm:pt modelId="{B6DB30B7-FC19-B74B-9BAB-75969DD7AE9F}" type="pres">
      <dgm:prSet presAssocID="{5591C195-5187-5C45-90D7-80CD8A9135AD}" presName="topConnNode2" presStyleLbl="node4" presStyleIdx="0" presStyleCnt="0"/>
      <dgm:spPr/>
    </dgm:pt>
    <dgm:pt modelId="{E20186DB-E870-184F-8613-012DFA027DFF}" type="pres">
      <dgm:prSet presAssocID="{5591C195-5187-5C45-90D7-80CD8A9135AD}" presName="hierChild4" presStyleCnt="0"/>
      <dgm:spPr/>
    </dgm:pt>
    <dgm:pt modelId="{21F60D41-1BBC-4F49-A6EE-E432F3486E3A}" type="pres">
      <dgm:prSet presAssocID="{5591C195-5187-5C45-90D7-80CD8A9135AD}" presName="hierChild5" presStyleCnt="0"/>
      <dgm:spPr/>
    </dgm:pt>
    <dgm:pt modelId="{4E8302F5-24D1-124C-8EAD-05ADB67E3124}" type="pres">
      <dgm:prSet presAssocID="{6BDBAA73-20BB-EA44-B594-D54EE5B3E887}" presName="Name28" presStyleLbl="parChTrans1D4" presStyleIdx="1" presStyleCnt="2"/>
      <dgm:spPr/>
    </dgm:pt>
    <dgm:pt modelId="{E8B2A779-2337-D94F-BBAB-039F4A6D3137}" type="pres">
      <dgm:prSet presAssocID="{E04D9360-D185-DD4E-A968-DB0394EFF324}" presName="hierRoot2" presStyleCnt="0">
        <dgm:presLayoutVars>
          <dgm:hierBranch val="init"/>
        </dgm:presLayoutVars>
      </dgm:prSet>
      <dgm:spPr/>
    </dgm:pt>
    <dgm:pt modelId="{04F18032-8305-8B4B-96AB-D13ADD8EE8C9}" type="pres">
      <dgm:prSet presAssocID="{E04D9360-D185-DD4E-A968-DB0394EFF324}" presName="rootComposite2" presStyleCnt="0"/>
      <dgm:spPr/>
    </dgm:pt>
    <dgm:pt modelId="{CDB1A47F-74DB-CE46-A108-3E1D80AD0A80}" type="pres">
      <dgm:prSet presAssocID="{E04D9360-D185-DD4E-A968-DB0394EFF324}" presName="rootText2" presStyleLbl="alignAcc1" presStyleIdx="0" presStyleCnt="0" custLinFactX="-64209" custLinFactY="-100000" custLinFactNeighborX="-100000" custLinFactNeighborY="-120941">
        <dgm:presLayoutVars>
          <dgm:chPref val="3"/>
        </dgm:presLayoutVars>
      </dgm:prSet>
      <dgm:spPr/>
    </dgm:pt>
    <dgm:pt modelId="{CA18E36E-AF03-3242-9A4B-C7BBC7307144}" type="pres">
      <dgm:prSet presAssocID="{E04D9360-D185-DD4E-A968-DB0394EFF324}" presName="topArc2" presStyleLbl="parChTrans1D1" presStyleIdx="8" presStyleCnt="14"/>
      <dgm:spPr/>
    </dgm:pt>
    <dgm:pt modelId="{C3F1BA3E-B044-1D4D-B802-07347769CAEC}" type="pres">
      <dgm:prSet presAssocID="{E04D9360-D185-DD4E-A968-DB0394EFF324}" presName="bottomArc2" presStyleLbl="parChTrans1D1" presStyleIdx="9" presStyleCnt="14"/>
      <dgm:spPr/>
    </dgm:pt>
    <dgm:pt modelId="{28949682-E464-4043-BAA2-C25E0CBA86E3}" type="pres">
      <dgm:prSet presAssocID="{E04D9360-D185-DD4E-A968-DB0394EFF324}" presName="topConnNode2" presStyleLbl="node4" presStyleIdx="0" presStyleCnt="0"/>
      <dgm:spPr/>
    </dgm:pt>
    <dgm:pt modelId="{42284D46-C0B4-E645-B1A0-57032CBDC26B}" type="pres">
      <dgm:prSet presAssocID="{E04D9360-D185-DD4E-A968-DB0394EFF324}" presName="hierChild4" presStyleCnt="0"/>
      <dgm:spPr/>
    </dgm:pt>
    <dgm:pt modelId="{845D67F9-F747-574D-821D-6AD07D0E3A4E}" type="pres">
      <dgm:prSet presAssocID="{E04D9360-D185-DD4E-A968-DB0394EFF324}" presName="hierChild5" presStyleCnt="0"/>
      <dgm:spPr/>
    </dgm:pt>
    <dgm:pt modelId="{B75F7C89-1787-B045-9C72-096EB61C88A5}" type="pres">
      <dgm:prSet presAssocID="{AC6684B8-5F25-D247-81B4-63D1FDA74DFA}" presName="hierChild5" presStyleCnt="0"/>
      <dgm:spPr/>
    </dgm:pt>
    <dgm:pt modelId="{64848181-BCB3-BA4D-887A-F22A2989F2B3}" type="pres">
      <dgm:prSet presAssocID="{3E622D2E-54D3-5446-9C5F-52A4F6535A64}" presName="hierChild5" presStyleCnt="0"/>
      <dgm:spPr/>
    </dgm:pt>
    <dgm:pt modelId="{FB014A92-290A-B64E-92E5-3AA8E0DD5ACB}" type="pres">
      <dgm:prSet presAssocID="{CCCCC79F-A898-0541-8444-2FC7CFAC4B63}" presName="hierChild3" presStyleCnt="0"/>
      <dgm:spPr/>
    </dgm:pt>
    <dgm:pt modelId="{090B3864-C577-AC48-9257-CBFF98F6F231}" type="pres">
      <dgm:prSet presAssocID="{30F7BBD8-9B0D-C849-9D16-C8E40B0128C9}" presName="Name101" presStyleLbl="parChTrans1D2" presStyleIdx="1" presStyleCnt="3"/>
      <dgm:spPr/>
    </dgm:pt>
    <dgm:pt modelId="{6CC86BCD-AFDB-7A4A-BE69-C3FD85C9212F}" type="pres">
      <dgm:prSet presAssocID="{96F20603-62BA-1B41-A102-B7DC782A9C8A}" presName="hierRoot3" presStyleCnt="0">
        <dgm:presLayoutVars>
          <dgm:hierBranch val="init"/>
        </dgm:presLayoutVars>
      </dgm:prSet>
      <dgm:spPr/>
    </dgm:pt>
    <dgm:pt modelId="{1C46CBA0-7012-1948-9289-0BD2AA114384}" type="pres">
      <dgm:prSet presAssocID="{96F20603-62BA-1B41-A102-B7DC782A9C8A}" presName="rootComposite3" presStyleCnt="0"/>
      <dgm:spPr/>
    </dgm:pt>
    <dgm:pt modelId="{4498F746-2489-584C-A74E-0C53B0A41C7E}" type="pres">
      <dgm:prSet presAssocID="{96F20603-62BA-1B41-A102-B7DC782A9C8A}" presName="rootText3" presStyleLbl="alignAcc1" presStyleIdx="0" presStyleCnt="0">
        <dgm:presLayoutVars>
          <dgm:chPref val="3"/>
        </dgm:presLayoutVars>
      </dgm:prSet>
      <dgm:spPr/>
    </dgm:pt>
    <dgm:pt modelId="{908946D5-48FB-024A-88DD-81C248FA8175}" type="pres">
      <dgm:prSet presAssocID="{96F20603-62BA-1B41-A102-B7DC782A9C8A}" presName="topArc3" presStyleLbl="parChTrans1D1" presStyleIdx="10" presStyleCnt="14"/>
      <dgm:spPr/>
    </dgm:pt>
    <dgm:pt modelId="{B634544E-B178-6140-994F-AF387D2F07FC}" type="pres">
      <dgm:prSet presAssocID="{96F20603-62BA-1B41-A102-B7DC782A9C8A}" presName="bottomArc3" presStyleLbl="parChTrans1D1" presStyleIdx="11" presStyleCnt="14"/>
      <dgm:spPr/>
    </dgm:pt>
    <dgm:pt modelId="{6282F7DE-7DB3-3649-8E10-7B535F7D5385}" type="pres">
      <dgm:prSet presAssocID="{96F20603-62BA-1B41-A102-B7DC782A9C8A}" presName="topConnNode3" presStyleLbl="asst1" presStyleIdx="0" presStyleCnt="0"/>
      <dgm:spPr/>
    </dgm:pt>
    <dgm:pt modelId="{F767F62F-6217-784E-9A99-84A78D7ACECA}" type="pres">
      <dgm:prSet presAssocID="{96F20603-62BA-1B41-A102-B7DC782A9C8A}" presName="hierChild6" presStyleCnt="0"/>
      <dgm:spPr/>
    </dgm:pt>
    <dgm:pt modelId="{0314A5B3-284A-7442-8A5B-19B7CA9A8553}" type="pres">
      <dgm:prSet presAssocID="{96F20603-62BA-1B41-A102-B7DC782A9C8A}" presName="hierChild7" presStyleCnt="0"/>
      <dgm:spPr/>
    </dgm:pt>
    <dgm:pt modelId="{EEDEF09F-2046-A040-9DF2-CC457840CDF3}" type="pres">
      <dgm:prSet presAssocID="{0EEBA77A-79F6-B94B-9B68-81756EA673A0}" presName="Name101" presStyleLbl="parChTrans1D2" presStyleIdx="2" presStyleCnt="3"/>
      <dgm:spPr/>
    </dgm:pt>
    <dgm:pt modelId="{B5A41DED-599D-5E4D-A25D-00485F217242}" type="pres">
      <dgm:prSet presAssocID="{A8478B39-D6E7-6F4E-8651-F315F289DCE4}" presName="hierRoot3" presStyleCnt="0">
        <dgm:presLayoutVars>
          <dgm:hierBranch val="init"/>
        </dgm:presLayoutVars>
      </dgm:prSet>
      <dgm:spPr/>
    </dgm:pt>
    <dgm:pt modelId="{1C763CA5-D2D3-E445-87F4-F4E80AADCB13}" type="pres">
      <dgm:prSet presAssocID="{A8478B39-D6E7-6F4E-8651-F315F289DCE4}" presName="rootComposite3" presStyleCnt="0"/>
      <dgm:spPr/>
    </dgm:pt>
    <dgm:pt modelId="{26C7FA00-2197-4D44-86CD-6EDDB4AB18CE}" type="pres">
      <dgm:prSet presAssocID="{A8478B39-D6E7-6F4E-8651-F315F289DCE4}" presName="rootText3" presStyleLbl="alignAcc1" presStyleIdx="0" presStyleCnt="0">
        <dgm:presLayoutVars>
          <dgm:chPref val="3"/>
        </dgm:presLayoutVars>
      </dgm:prSet>
      <dgm:spPr/>
    </dgm:pt>
    <dgm:pt modelId="{7DBDBECA-897A-8949-B50C-B363201FBED5}" type="pres">
      <dgm:prSet presAssocID="{A8478B39-D6E7-6F4E-8651-F315F289DCE4}" presName="topArc3" presStyleLbl="parChTrans1D1" presStyleIdx="12" presStyleCnt="14"/>
      <dgm:spPr/>
    </dgm:pt>
    <dgm:pt modelId="{8FBA0DAC-3EF4-504D-9F70-30CB77380486}" type="pres">
      <dgm:prSet presAssocID="{A8478B39-D6E7-6F4E-8651-F315F289DCE4}" presName="bottomArc3" presStyleLbl="parChTrans1D1" presStyleIdx="13" presStyleCnt="14"/>
      <dgm:spPr/>
    </dgm:pt>
    <dgm:pt modelId="{6F76A113-7C02-B24C-BCF0-7E48AA1F2F82}" type="pres">
      <dgm:prSet presAssocID="{A8478B39-D6E7-6F4E-8651-F315F289DCE4}" presName="topConnNode3" presStyleLbl="asst1" presStyleIdx="0" presStyleCnt="0"/>
      <dgm:spPr/>
    </dgm:pt>
    <dgm:pt modelId="{9DDEC5B2-A32D-9B42-A6A4-083875A39E66}" type="pres">
      <dgm:prSet presAssocID="{A8478B39-D6E7-6F4E-8651-F315F289DCE4}" presName="hierChild6" presStyleCnt="0"/>
      <dgm:spPr/>
    </dgm:pt>
    <dgm:pt modelId="{04C56E03-7269-2940-BB42-D9AA9D70C110}" type="pres">
      <dgm:prSet presAssocID="{A8478B39-D6E7-6F4E-8651-F315F289DCE4}" presName="hierChild7" presStyleCnt="0"/>
      <dgm:spPr/>
    </dgm:pt>
  </dgm:ptLst>
  <dgm:cxnLst>
    <dgm:cxn modelId="{BAD28E02-ABD7-FE4D-A8C4-F31CF80925B8}" type="presOf" srcId="{30F7BBD8-9B0D-C849-9D16-C8E40B0128C9}" destId="{090B3864-C577-AC48-9257-CBFF98F6F231}" srcOrd="0" destOrd="0" presId="urn:microsoft.com/office/officeart/2008/layout/HalfCircleOrganizationChart"/>
    <dgm:cxn modelId="{6E295003-1EA3-4E4D-AFA1-41E540B35894}" type="presOf" srcId="{CCCCC79F-A898-0541-8444-2FC7CFAC4B63}" destId="{C88D9495-5410-B248-A327-BD7308477F23}" srcOrd="0" destOrd="0" presId="urn:microsoft.com/office/officeart/2008/layout/HalfCircleOrganizationChart"/>
    <dgm:cxn modelId="{28B26606-EEA2-1140-AEBA-00F338A87990}" type="presOf" srcId="{5E6307FE-84D5-A147-99C5-CA76F31A360F}" destId="{BD2E0171-C35E-4542-98C3-F60F45801F83}" srcOrd="0" destOrd="0" presId="urn:microsoft.com/office/officeart/2008/layout/HalfCircleOrganizationChart"/>
    <dgm:cxn modelId="{D86B3F07-5E4F-1647-8BE6-BFAEAF4BF598}" type="presOf" srcId="{CCCCC79F-A898-0541-8444-2FC7CFAC4B63}" destId="{9E831504-65BC-AB4D-8B5E-6A07B610BF7E}" srcOrd="1" destOrd="0" presId="urn:microsoft.com/office/officeart/2008/layout/HalfCircleOrganizationChart"/>
    <dgm:cxn modelId="{3B52D50D-5138-2D4F-87D4-8D4F37E93865}" type="presOf" srcId="{A52A526D-CC70-6C42-A66C-5AB3BBF79782}" destId="{5703D8BB-D8BE-FB40-9F8C-03F115C03323}" srcOrd="0" destOrd="0" presId="urn:microsoft.com/office/officeart/2008/layout/HalfCircleOrganizationChart"/>
    <dgm:cxn modelId="{A410840F-3E34-FE4B-82A0-ADE1EFE2CE8B}" type="presOf" srcId="{6BDBAA73-20BB-EA44-B594-D54EE5B3E887}" destId="{4E8302F5-24D1-124C-8EAD-05ADB67E3124}" srcOrd="0" destOrd="0" presId="urn:microsoft.com/office/officeart/2008/layout/HalfCircleOrganizationChart"/>
    <dgm:cxn modelId="{97DE9112-6D17-A54D-B284-C1B6638AE144}" srcId="{A52A526D-CC70-6C42-A66C-5AB3BBF79782}" destId="{CCCCC79F-A898-0541-8444-2FC7CFAC4B63}" srcOrd="0" destOrd="0" parTransId="{C368372A-50DB-D64A-80B8-E807CDCB050C}" sibTransId="{B97D362F-292D-EB41-890E-43853262B062}"/>
    <dgm:cxn modelId="{BC5DF62C-195D-9645-8BE6-DEAB57853C62}" type="presOf" srcId="{5591C195-5187-5C45-90D7-80CD8A9135AD}" destId="{2FB3AED1-2BB0-714A-A258-1E82653991BA}" srcOrd="0" destOrd="0" presId="urn:microsoft.com/office/officeart/2008/layout/HalfCircleOrganizationChart"/>
    <dgm:cxn modelId="{2D6AB438-0884-5349-A3A7-0FDD3E5479B4}" srcId="{CCCCC79F-A898-0541-8444-2FC7CFAC4B63}" destId="{3E622D2E-54D3-5446-9C5F-52A4F6535A64}" srcOrd="2" destOrd="0" parTransId="{5E6307FE-84D5-A147-99C5-CA76F31A360F}" sibTransId="{B9F11057-DB84-074B-BADE-D75A5D26AE37}"/>
    <dgm:cxn modelId="{55532C40-2EF9-894A-9EEF-4655287BBBE8}" type="presOf" srcId="{A8478B39-D6E7-6F4E-8651-F315F289DCE4}" destId="{6F76A113-7C02-B24C-BCF0-7E48AA1F2F82}" srcOrd="1" destOrd="0" presId="urn:microsoft.com/office/officeart/2008/layout/HalfCircleOrganizationChart"/>
    <dgm:cxn modelId="{4F435641-5863-9641-B6EB-C0536A0E3AF7}" type="presOf" srcId="{5591C195-5187-5C45-90D7-80CD8A9135AD}" destId="{B6DB30B7-FC19-B74B-9BAB-75969DD7AE9F}" srcOrd="1" destOrd="0" presId="urn:microsoft.com/office/officeart/2008/layout/HalfCircleOrganizationChart"/>
    <dgm:cxn modelId="{51010E42-661B-574D-AB61-B46A9020C0BD}" srcId="{AC6684B8-5F25-D247-81B4-63D1FDA74DFA}" destId="{E04D9360-D185-DD4E-A968-DB0394EFF324}" srcOrd="1" destOrd="0" parTransId="{6BDBAA73-20BB-EA44-B594-D54EE5B3E887}" sibTransId="{11FED0C1-0651-9B4F-A40A-8AB651D44380}"/>
    <dgm:cxn modelId="{5EF8B147-FB8A-784C-A462-28BAC6E0A1B2}" srcId="{CCCCC79F-A898-0541-8444-2FC7CFAC4B63}" destId="{A8478B39-D6E7-6F4E-8651-F315F289DCE4}" srcOrd="1" destOrd="0" parTransId="{0EEBA77A-79F6-B94B-9B68-81756EA673A0}" sibTransId="{A802C9C4-3246-9E4B-9D48-40FE47043D80}"/>
    <dgm:cxn modelId="{81D95449-544E-894D-B44D-F0E2CC2BD03D}" srcId="{AC6684B8-5F25-D247-81B4-63D1FDA74DFA}" destId="{5591C195-5187-5C45-90D7-80CD8A9135AD}" srcOrd="0" destOrd="0" parTransId="{F4045E34-8FED-A347-A82B-B89A36003541}" sibTransId="{BBCDA051-11F7-1B40-A3D4-EA7C263ACD24}"/>
    <dgm:cxn modelId="{7093EB5B-9464-1442-90EF-46782747898F}" type="presOf" srcId="{F4045E34-8FED-A347-A82B-B89A36003541}" destId="{7571ED0B-A943-9F44-B03F-F1EF0ED1C145}" srcOrd="0" destOrd="0" presId="urn:microsoft.com/office/officeart/2008/layout/HalfCircleOrganizationChart"/>
    <dgm:cxn modelId="{55D9BA75-1D0D-F040-A7C7-4178F1CD90F7}" type="presOf" srcId="{E04D9360-D185-DD4E-A968-DB0394EFF324}" destId="{28949682-E464-4043-BAA2-C25E0CBA86E3}" srcOrd="1" destOrd="0" presId="urn:microsoft.com/office/officeart/2008/layout/HalfCircleOrganizationChart"/>
    <dgm:cxn modelId="{1743C076-99EE-7E42-B34C-C2641F523E7C}" type="presOf" srcId="{3E622D2E-54D3-5446-9C5F-52A4F6535A64}" destId="{44870C8D-0D9A-AC48-BEC6-349308C747DD}" srcOrd="0" destOrd="0" presId="urn:microsoft.com/office/officeart/2008/layout/HalfCircleOrganizationChart"/>
    <dgm:cxn modelId="{F21C657E-CC66-8145-AAC9-E6C9896DAEF2}" type="presOf" srcId="{ED29360E-88FF-904E-905B-7BCB5C0A9FAE}" destId="{8B3DA7A9-879F-F545-B98C-2FFF3BB9B333}" srcOrd="0" destOrd="0" presId="urn:microsoft.com/office/officeart/2008/layout/HalfCircleOrganizationChart"/>
    <dgm:cxn modelId="{9F3DF289-E5D1-194D-98C0-2FDF85592C13}" type="presOf" srcId="{A8478B39-D6E7-6F4E-8651-F315F289DCE4}" destId="{26C7FA00-2197-4D44-86CD-6EDDB4AB18CE}" srcOrd="0" destOrd="0" presId="urn:microsoft.com/office/officeart/2008/layout/HalfCircleOrganizationChart"/>
    <dgm:cxn modelId="{2FA4FF9A-4EA2-004E-BA3C-239ED5F7548A}" type="presOf" srcId="{96F20603-62BA-1B41-A102-B7DC782A9C8A}" destId="{4498F746-2489-584C-A74E-0C53B0A41C7E}" srcOrd="0" destOrd="0" presId="urn:microsoft.com/office/officeart/2008/layout/HalfCircleOrganizationChart"/>
    <dgm:cxn modelId="{8EDE9BA6-1A99-C944-9CDA-17E1903B0B74}" type="presOf" srcId="{E04D9360-D185-DD4E-A968-DB0394EFF324}" destId="{CDB1A47F-74DB-CE46-A108-3E1D80AD0A80}" srcOrd="0" destOrd="0" presId="urn:microsoft.com/office/officeart/2008/layout/HalfCircleOrganizationChart"/>
    <dgm:cxn modelId="{51C0A0C1-91B3-2743-BE1C-1E7ED38D0226}" type="presOf" srcId="{0EEBA77A-79F6-B94B-9B68-81756EA673A0}" destId="{EEDEF09F-2046-A040-9DF2-CC457840CDF3}" srcOrd="0" destOrd="0" presId="urn:microsoft.com/office/officeart/2008/layout/HalfCircleOrganizationChart"/>
    <dgm:cxn modelId="{7D5797D3-0BFF-664A-9880-60330D3D1B49}" type="presOf" srcId="{AC6684B8-5F25-D247-81B4-63D1FDA74DFA}" destId="{BBE2123F-D183-BA45-BB1C-33AA23C640EB}" srcOrd="0" destOrd="0" presId="urn:microsoft.com/office/officeart/2008/layout/HalfCircleOrganizationChart"/>
    <dgm:cxn modelId="{F67063D9-3D33-FB42-96B1-145B73DB3C0B}" srcId="{3E622D2E-54D3-5446-9C5F-52A4F6535A64}" destId="{AC6684B8-5F25-D247-81B4-63D1FDA74DFA}" srcOrd="0" destOrd="0" parTransId="{ED29360E-88FF-904E-905B-7BCB5C0A9FAE}" sibTransId="{148E82C8-F0DF-8C4B-9C93-1342E02FC04B}"/>
    <dgm:cxn modelId="{571C47E4-34F0-2549-BAC9-5D27063D30BF}" type="presOf" srcId="{3E622D2E-54D3-5446-9C5F-52A4F6535A64}" destId="{BC8141A4-99F9-2743-8940-FD334BE57F7F}" srcOrd="1" destOrd="0" presId="urn:microsoft.com/office/officeart/2008/layout/HalfCircleOrganizationChart"/>
    <dgm:cxn modelId="{265009E6-D7A0-D549-85EE-1330DFB49DFF}" type="presOf" srcId="{96F20603-62BA-1B41-A102-B7DC782A9C8A}" destId="{6282F7DE-7DB3-3649-8E10-7B535F7D5385}" srcOrd="1" destOrd="0" presId="urn:microsoft.com/office/officeart/2008/layout/HalfCircleOrganizationChart"/>
    <dgm:cxn modelId="{0623FBEE-D3C4-8649-B2F0-54A415D5D74B}" type="presOf" srcId="{AC6684B8-5F25-D247-81B4-63D1FDA74DFA}" destId="{76399687-4FC3-C04F-91F3-49CA1B374E59}" srcOrd="1" destOrd="0" presId="urn:microsoft.com/office/officeart/2008/layout/HalfCircleOrganizationChart"/>
    <dgm:cxn modelId="{01408BF6-22EB-D64C-937A-8A002D26A3FE}" srcId="{CCCCC79F-A898-0541-8444-2FC7CFAC4B63}" destId="{96F20603-62BA-1B41-A102-B7DC782A9C8A}" srcOrd="0" destOrd="0" parTransId="{30F7BBD8-9B0D-C849-9D16-C8E40B0128C9}" sibTransId="{9BEFADC6-BDFF-E34D-ADBE-59E4F61297F6}"/>
    <dgm:cxn modelId="{252BA39D-BC81-FE49-BD4F-58A1567DD096}" type="presParOf" srcId="{5703D8BB-D8BE-FB40-9F8C-03F115C03323}" destId="{567E7BC2-42AD-E24A-B32E-9EB4B102696D}" srcOrd="0" destOrd="0" presId="urn:microsoft.com/office/officeart/2008/layout/HalfCircleOrganizationChart"/>
    <dgm:cxn modelId="{D1050D0E-7581-A74C-8841-C0063AEC2390}" type="presParOf" srcId="{567E7BC2-42AD-E24A-B32E-9EB4B102696D}" destId="{AE2D2529-B1ED-D442-9FF5-0F751CF762FB}" srcOrd="0" destOrd="0" presId="urn:microsoft.com/office/officeart/2008/layout/HalfCircleOrganizationChart"/>
    <dgm:cxn modelId="{ECFA7DC1-DA23-FF41-BF5A-A0B63080669B}" type="presParOf" srcId="{AE2D2529-B1ED-D442-9FF5-0F751CF762FB}" destId="{C88D9495-5410-B248-A327-BD7308477F23}" srcOrd="0" destOrd="0" presId="urn:microsoft.com/office/officeart/2008/layout/HalfCircleOrganizationChart"/>
    <dgm:cxn modelId="{9CC52010-2C9D-0C4C-94E0-E8671C1376F0}" type="presParOf" srcId="{AE2D2529-B1ED-D442-9FF5-0F751CF762FB}" destId="{7F2253E5-5623-2243-BD6B-E2BED70B8942}" srcOrd="1" destOrd="0" presId="urn:microsoft.com/office/officeart/2008/layout/HalfCircleOrganizationChart"/>
    <dgm:cxn modelId="{F05BA3BE-946C-5148-89B6-B17113BCE9E1}" type="presParOf" srcId="{AE2D2529-B1ED-D442-9FF5-0F751CF762FB}" destId="{4AA1B96B-DB2E-6B49-AAC6-A11906DBDF6E}" srcOrd="2" destOrd="0" presId="urn:microsoft.com/office/officeart/2008/layout/HalfCircleOrganizationChart"/>
    <dgm:cxn modelId="{409ECE3D-656E-8749-BC63-7FD6A58CBC52}" type="presParOf" srcId="{AE2D2529-B1ED-D442-9FF5-0F751CF762FB}" destId="{9E831504-65BC-AB4D-8B5E-6A07B610BF7E}" srcOrd="3" destOrd="0" presId="urn:microsoft.com/office/officeart/2008/layout/HalfCircleOrganizationChart"/>
    <dgm:cxn modelId="{0C835B9E-0BDE-0249-902A-3FDF8AC25AC3}" type="presParOf" srcId="{567E7BC2-42AD-E24A-B32E-9EB4B102696D}" destId="{FBFC0767-B985-7E41-87AB-3B32E0DBEEB6}" srcOrd="1" destOrd="0" presId="urn:microsoft.com/office/officeart/2008/layout/HalfCircleOrganizationChart"/>
    <dgm:cxn modelId="{1C705492-97A7-7A42-9F85-A041F81F4A03}" type="presParOf" srcId="{FBFC0767-B985-7E41-87AB-3B32E0DBEEB6}" destId="{BD2E0171-C35E-4542-98C3-F60F45801F83}" srcOrd="0" destOrd="0" presId="urn:microsoft.com/office/officeart/2008/layout/HalfCircleOrganizationChart"/>
    <dgm:cxn modelId="{DDCD3FA8-C469-9C4F-A100-F61B8CEE00BA}" type="presParOf" srcId="{FBFC0767-B985-7E41-87AB-3B32E0DBEEB6}" destId="{F6428653-0C7D-3946-8505-8FF6EE96EFC5}" srcOrd="1" destOrd="0" presId="urn:microsoft.com/office/officeart/2008/layout/HalfCircleOrganizationChart"/>
    <dgm:cxn modelId="{8640D668-0D48-2843-9BF7-F2C90146ABF2}" type="presParOf" srcId="{F6428653-0C7D-3946-8505-8FF6EE96EFC5}" destId="{0F44BA00-6E64-5145-A8BA-129A85230909}" srcOrd="0" destOrd="0" presId="urn:microsoft.com/office/officeart/2008/layout/HalfCircleOrganizationChart"/>
    <dgm:cxn modelId="{C989B25A-2FF2-9E4A-9634-07FBDC57D8BD}" type="presParOf" srcId="{0F44BA00-6E64-5145-A8BA-129A85230909}" destId="{44870C8D-0D9A-AC48-BEC6-349308C747DD}" srcOrd="0" destOrd="0" presId="urn:microsoft.com/office/officeart/2008/layout/HalfCircleOrganizationChart"/>
    <dgm:cxn modelId="{69BC63EC-CC67-4941-8CFC-653E15E2968D}" type="presParOf" srcId="{0F44BA00-6E64-5145-A8BA-129A85230909}" destId="{C3112F76-ED81-8743-BF9A-CB8C49D62BFF}" srcOrd="1" destOrd="0" presId="urn:microsoft.com/office/officeart/2008/layout/HalfCircleOrganizationChart"/>
    <dgm:cxn modelId="{6BFC0468-6DBC-F448-AD26-14785AFBED96}" type="presParOf" srcId="{0F44BA00-6E64-5145-A8BA-129A85230909}" destId="{7FBD702D-D124-614C-8408-124203F008F6}" srcOrd="2" destOrd="0" presId="urn:microsoft.com/office/officeart/2008/layout/HalfCircleOrganizationChart"/>
    <dgm:cxn modelId="{29CF62D0-0DF5-4742-96FB-89607608F392}" type="presParOf" srcId="{0F44BA00-6E64-5145-A8BA-129A85230909}" destId="{BC8141A4-99F9-2743-8940-FD334BE57F7F}" srcOrd="3" destOrd="0" presId="urn:microsoft.com/office/officeart/2008/layout/HalfCircleOrganizationChart"/>
    <dgm:cxn modelId="{3E2245E0-C438-3143-BEEE-4D2460BA91C3}" type="presParOf" srcId="{F6428653-0C7D-3946-8505-8FF6EE96EFC5}" destId="{F72BA612-7EDA-5D4E-8349-DC0E11454672}" srcOrd="1" destOrd="0" presId="urn:microsoft.com/office/officeart/2008/layout/HalfCircleOrganizationChart"/>
    <dgm:cxn modelId="{5A144601-EB63-9842-BD8C-B7D48C8CFAC1}" type="presParOf" srcId="{F72BA612-7EDA-5D4E-8349-DC0E11454672}" destId="{8B3DA7A9-879F-F545-B98C-2FFF3BB9B333}" srcOrd="0" destOrd="0" presId="urn:microsoft.com/office/officeart/2008/layout/HalfCircleOrganizationChart"/>
    <dgm:cxn modelId="{B41C4938-C868-384E-9448-EFDB0F5F6A98}" type="presParOf" srcId="{F72BA612-7EDA-5D4E-8349-DC0E11454672}" destId="{58951005-1F69-114D-8D25-EF79A090B112}" srcOrd="1" destOrd="0" presId="urn:microsoft.com/office/officeart/2008/layout/HalfCircleOrganizationChart"/>
    <dgm:cxn modelId="{3BA6A4B7-0EF3-8F4C-B09D-0E83847E82BC}" type="presParOf" srcId="{58951005-1F69-114D-8D25-EF79A090B112}" destId="{BC88D315-B2F7-CD4F-9413-707AB354FA7D}" srcOrd="0" destOrd="0" presId="urn:microsoft.com/office/officeart/2008/layout/HalfCircleOrganizationChart"/>
    <dgm:cxn modelId="{5361F1D3-7DDB-B846-924E-B1221A48CACE}" type="presParOf" srcId="{BC88D315-B2F7-CD4F-9413-707AB354FA7D}" destId="{BBE2123F-D183-BA45-BB1C-33AA23C640EB}" srcOrd="0" destOrd="0" presId="urn:microsoft.com/office/officeart/2008/layout/HalfCircleOrganizationChart"/>
    <dgm:cxn modelId="{C4170153-A987-DD4D-A81D-503AF8ABED7E}" type="presParOf" srcId="{BC88D315-B2F7-CD4F-9413-707AB354FA7D}" destId="{4849F97D-D92B-4F44-B4F4-AC404BD7BF26}" srcOrd="1" destOrd="0" presId="urn:microsoft.com/office/officeart/2008/layout/HalfCircleOrganizationChart"/>
    <dgm:cxn modelId="{59812C37-BF04-6E4D-9D90-9CB8DE41D1EE}" type="presParOf" srcId="{BC88D315-B2F7-CD4F-9413-707AB354FA7D}" destId="{3D3248A8-13BD-6746-AF4C-8C8353F1358E}" srcOrd="2" destOrd="0" presId="urn:microsoft.com/office/officeart/2008/layout/HalfCircleOrganizationChart"/>
    <dgm:cxn modelId="{BE8E4BB6-7104-0048-BCCC-2C3368D1937B}" type="presParOf" srcId="{BC88D315-B2F7-CD4F-9413-707AB354FA7D}" destId="{76399687-4FC3-C04F-91F3-49CA1B374E59}" srcOrd="3" destOrd="0" presId="urn:microsoft.com/office/officeart/2008/layout/HalfCircleOrganizationChart"/>
    <dgm:cxn modelId="{3F484D7C-A90B-CB4E-884B-685236812BA9}" type="presParOf" srcId="{58951005-1F69-114D-8D25-EF79A090B112}" destId="{27E7D785-5C5C-6348-8C5F-9EEF29F0E90F}" srcOrd="1" destOrd="0" presId="urn:microsoft.com/office/officeart/2008/layout/HalfCircleOrganizationChart"/>
    <dgm:cxn modelId="{3F9F4276-2B0B-CB41-B713-A2FB979948F5}" type="presParOf" srcId="{27E7D785-5C5C-6348-8C5F-9EEF29F0E90F}" destId="{7571ED0B-A943-9F44-B03F-F1EF0ED1C145}" srcOrd="0" destOrd="0" presId="urn:microsoft.com/office/officeart/2008/layout/HalfCircleOrganizationChart"/>
    <dgm:cxn modelId="{B7438226-BAD5-8646-A288-E42B3B2D5A42}" type="presParOf" srcId="{27E7D785-5C5C-6348-8C5F-9EEF29F0E90F}" destId="{8C89A1AF-1C1E-1E4B-A25A-2D83EBD2BAFF}" srcOrd="1" destOrd="0" presId="urn:microsoft.com/office/officeart/2008/layout/HalfCircleOrganizationChart"/>
    <dgm:cxn modelId="{AD5C8C5E-2A80-F74D-A1F9-53A1A9A0F548}" type="presParOf" srcId="{8C89A1AF-1C1E-1E4B-A25A-2D83EBD2BAFF}" destId="{BA527C6C-78EC-B64B-9078-DF0555EC65DD}" srcOrd="0" destOrd="0" presId="urn:microsoft.com/office/officeart/2008/layout/HalfCircleOrganizationChart"/>
    <dgm:cxn modelId="{5F24EF69-6A5F-FF4E-BC0A-3713AD36DE41}" type="presParOf" srcId="{BA527C6C-78EC-B64B-9078-DF0555EC65DD}" destId="{2FB3AED1-2BB0-714A-A258-1E82653991BA}" srcOrd="0" destOrd="0" presId="urn:microsoft.com/office/officeart/2008/layout/HalfCircleOrganizationChart"/>
    <dgm:cxn modelId="{79D7C9F6-0CB7-B742-917A-D832F8962859}" type="presParOf" srcId="{BA527C6C-78EC-B64B-9078-DF0555EC65DD}" destId="{137ACB9B-8347-1046-8A7A-D0D24520660B}" srcOrd="1" destOrd="0" presId="urn:microsoft.com/office/officeart/2008/layout/HalfCircleOrganizationChart"/>
    <dgm:cxn modelId="{84A695E7-3338-CC49-B533-E17D091584AA}" type="presParOf" srcId="{BA527C6C-78EC-B64B-9078-DF0555EC65DD}" destId="{547A9057-ADBE-2745-8BDF-93BD69F88DD3}" srcOrd="2" destOrd="0" presId="urn:microsoft.com/office/officeart/2008/layout/HalfCircleOrganizationChart"/>
    <dgm:cxn modelId="{6FAFA430-0CDF-DD42-954E-0259E63F49FB}" type="presParOf" srcId="{BA527C6C-78EC-B64B-9078-DF0555EC65DD}" destId="{B6DB30B7-FC19-B74B-9BAB-75969DD7AE9F}" srcOrd="3" destOrd="0" presId="urn:microsoft.com/office/officeart/2008/layout/HalfCircleOrganizationChart"/>
    <dgm:cxn modelId="{207460E6-719A-254D-8F30-E02140AB2F17}" type="presParOf" srcId="{8C89A1AF-1C1E-1E4B-A25A-2D83EBD2BAFF}" destId="{E20186DB-E870-184F-8613-012DFA027DFF}" srcOrd="1" destOrd="0" presId="urn:microsoft.com/office/officeart/2008/layout/HalfCircleOrganizationChart"/>
    <dgm:cxn modelId="{38C356A9-4B57-D042-A0B2-E40E43E10309}" type="presParOf" srcId="{8C89A1AF-1C1E-1E4B-A25A-2D83EBD2BAFF}" destId="{21F60D41-1BBC-4F49-A6EE-E432F3486E3A}" srcOrd="2" destOrd="0" presId="urn:microsoft.com/office/officeart/2008/layout/HalfCircleOrganizationChart"/>
    <dgm:cxn modelId="{1087226A-5329-354E-928B-A84E106AC931}" type="presParOf" srcId="{27E7D785-5C5C-6348-8C5F-9EEF29F0E90F}" destId="{4E8302F5-24D1-124C-8EAD-05ADB67E3124}" srcOrd="2" destOrd="0" presId="urn:microsoft.com/office/officeart/2008/layout/HalfCircleOrganizationChart"/>
    <dgm:cxn modelId="{7074F2E7-ACAD-9743-8EE4-BD1D220C2307}" type="presParOf" srcId="{27E7D785-5C5C-6348-8C5F-9EEF29F0E90F}" destId="{E8B2A779-2337-D94F-BBAB-039F4A6D3137}" srcOrd="3" destOrd="0" presId="urn:microsoft.com/office/officeart/2008/layout/HalfCircleOrganizationChart"/>
    <dgm:cxn modelId="{9E9E52C1-4287-1748-A900-FEFB47023401}" type="presParOf" srcId="{E8B2A779-2337-D94F-BBAB-039F4A6D3137}" destId="{04F18032-8305-8B4B-96AB-D13ADD8EE8C9}" srcOrd="0" destOrd="0" presId="urn:microsoft.com/office/officeart/2008/layout/HalfCircleOrganizationChart"/>
    <dgm:cxn modelId="{CB7915FE-266C-814B-BE3B-3B3F212BD548}" type="presParOf" srcId="{04F18032-8305-8B4B-96AB-D13ADD8EE8C9}" destId="{CDB1A47F-74DB-CE46-A108-3E1D80AD0A80}" srcOrd="0" destOrd="0" presId="urn:microsoft.com/office/officeart/2008/layout/HalfCircleOrganizationChart"/>
    <dgm:cxn modelId="{48639289-4F32-DB45-ADD1-CFC56B6890EC}" type="presParOf" srcId="{04F18032-8305-8B4B-96AB-D13ADD8EE8C9}" destId="{CA18E36E-AF03-3242-9A4B-C7BBC7307144}" srcOrd="1" destOrd="0" presId="urn:microsoft.com/office/officeart/2008/layout/HalfCircleOrganizationChart"/>
    <dgm:cxn modelId="{BA3F7EBC-04CE-B64E-8C65-9FBACE9300AC}" type="presParOf" srcId="{04F18032-8305-8B4B-96AB-D13ADD8EE8C9}" destId="{C3F1BA3E-B044-1D4D-B802-07347769CAEC}" srcOrd="2" destOrd="0" presId="urn:microsoft.com/office/officeart/2008/layout/HalfCircleOrganizationChart"/>
    <dgm:cxn modelId="{F2C1601D-E887-4B4B-A52D-2131FD688B6E}" type="presParOf" srcId="{04F18032-8305-8B4B-96AB-D13ADD8EE8C9}" destId="{28949682-E464-4043-BAA2-C25E0CBA86E3}" srcOrd="3" destOrd="0" presId="urn:microsoft.com/office/officeart/2008/layout/HalfCircleOrganizationChart"/>
    <dgm:cxn modelId="{7664BC17-15B9-5447-A5FA-00F5BE3F00E6}" type="presParOf" srcId="{E8B2A779-2337-D94F-BBAB-039F4A6D3137}" destId="{42284D46-C0B4-E645-B1A0-57032CBDC26B}" srcOrd="1" destOrd="0" presId="urn:microsoft.com/office/officeart/2008/layout/HalfCircleOrganizationChart"/>
    <dgm:cxn modelId="{A4B2EBFB-2853-4048-B612-9CFD0ABF0C2C}" type="presParOf" srcId="{E8B2A779-2337-D94F-BBAB-039F4A6D3137}" destId="{845D67F9-F747-574D-821D-6AD07D0E3A4E}" srcOrd="2" destOrd="0" presId="urn:microsoft.com/office/officeart/2008/layout/HalfCircleOrganizationChart"/>
    <dgm:cxn modelId="{2938EA89-C637-D947-A70F-AAF38693ED89}" type="presParOf" srcId="{58951005-1F69-114D-8D25-EF79A090B112}" destId="{B75F7C89-1787-B045-9C72-096EB61C88A5}" srcOrd="2" destOrd="0" presId="urn:microsoft.com/office/officeart/2008/layout/HalfCircleOrganizationChart"/>
    <dgm:cxn modelId="{BEE6EF8F-E7EA-3446-96BB-AF2DCBB5346E}" type="presParOf" srcId="{F6428653-0C7D-3946-8505-8FF6EE96EFC5}" destId="{64848181-BCB3-BA4D-887A-F22A2989F2B3}" srcOrd="2" destOrd="0" presId="urn:microsoft.com/office/officeart/2008/layout/HalfCircleOrganizationChart"/>
    <dgm:cxn modelId="{EC3AEAD5-95CA-DF4F-ACC9-749E27B30D9C}" type="presParOf" srcId="{567E7BC2-42AD-E24A-B32E-9EB4B102696D}" destId="{FB014A92-290A-B64E-92E5-3AA8E0DD5ACB}" srcOrd="2" destOrd="0" presId="urn:microsoft.com/office/officeart/2008/layout/HalfCircleOrganizationChart"/>
    <dgm:cxn modelId="{90E8DB87-9853-7944-81B4-B117CEB34AD9}" type="presParOf" srcId="{FB014A92-290A-B64E-92E5-3AA8E0DD5ACB}" destId="{090B3864-C577-AC48-9257-CBFF98F6F231}" srcOrd="0" destOrd="0" presId="urn:microsoft.com/office/officeart/2008/layout/HalfCircleOrganizationChart"/>
    <dgm:cxn modelId="{94A99DEB-6408-E34A-801E-A50244942E2D}" type="presParOf" srcId="{FB014A92-290A-B64E-92E5-3AA8E0DD5ACB}" destId="{6CC86BCD-AFDB-7A4A-BE69-C3FD85C9212F}" srcOrd="1" destOrd="0" presId="urn:microsoft.com/office/officeart/2008/layout/HalfCircleOrganizationChart"/>
    <dgm:cxn modelId="{8A38D8E7-6D37-6D43-92DB-BB9DA0920567}" type="presParOf" srcId="{6CC86BCD-AFDB-7A4A-BE69-C3FD85C9212F}" destId="{1C46CBA0-7012-1948-9289-0BD2AA114384}" srcOrd="0" destOrd="0" presId="urn:microsoft.com/office/officeart/2008/layout/HalfCircleOrganizationChart"/>
    <dgm:cxn modelId="{56033D82-FDAB-A248-87F2-93F9D38F8354}" type="presParOf" srcId="{1C46CBA0-7012-1948-9289-0BD2AA114384}" destId="{4498F746-2489-584C-A74E-0C53B0A41C7E}" srcOrd="0" destOrd="0" presId="urn:microsoft.com/office/officeart/2008/layout/HalfCircleOrganizationChart"/>
    <dgm:cxn modelId="{6A68D4FF-E858-DC41-83EB-AD95C7F1E550}" type="presParOf" srcId="{1C46CBA0-7012-1948-9289-0BD2AA114384}" destId="{908946D5-48FB-024A-88DD-81C248FA8175}" srcOrd="1" destOrd="0" presId="urn:microsoft.com/office/officeart/2008/layout/HalfCircleOrganizationChart"/>
    <dgm:cxn modelId="{BFCCD1C9-0B77-5448-A2C7-24DC9D1A8E85}" type="presParOf" srcId="{1C46CBA0-7012-1948-9289-0BD2AA114384}" destId="{B634544E-B178-6140-994F-AF387D2F07FC}" srcOrd="2" destOrd="0" presId="urn:microsoft.com/office/officeart/2008/layout/HalfCircleOrganizationChart"/>
    <dgm:cxn modelId="{5FA951E0-E010-884E-8AAC-A3F5550D11D7}" type="presParOf" srcId="{1C46CBA0-7012-1948-9289-0BD2AA114384}" destId="{6282F7DE-7DB3-3649-8E10-7B535F7D5385}" srcOrd="3" destOrd="0" presId="urn:microsoft.com/office/officeart/2008/layout/HalfCircleOrganizationChart"/>
    <dgm:cxn modelId="{57BB8E35-87F0-2248-8213-A2047C1530DE}" type="presParOf" srcId="{6CC86BCD-AFDB-7A4A-BE69-C3FD85C9212F}" destId="{F767F62F-6217-784E-9A99-84A78D7ACECA}" srcOrd="1" destOrd="0" presId="urn:microsoft.com/office/officeart/2008/layout/HalfCircleOrganizationChart"/>
    <dgm:cxn modelId="{815C22CC-1322-8048-902F-6430068D4A95}" type="presParOf" srcId="{6CC86BCD-AFDB-7A4A-BE69-C3FD85C9212F}" destId="{0314A5B3-284A-7442-8A5B-19B7CA9A8553}" srcOrd="2" destOrd="0" presId="urn:microsoft.com/office/officeart/2008/layout/HalfCircleOrganizationChart"/>
    <dgm:cxn modelId="{C3F1A82A-A0D5-5F4C-B070-074C38ABA6C1}" type="presParOf" srcId="{FB014A92-290A-B64E-92E5-3AA8E0DD5ACB}" destId="{EEDEF09F-2046-A040-9DF2-CC457840CDF3}" srcOrd="2" destOrd="0" presId="urn:microsoft.com/office/officeart/2008/layout/HalfCircleOrganizationChart"/>
    <dgm:cxn modelId="{CC26FC17-2DBB-884E-B128-725E1FC2B94D}" type="presParOf" srcId="{FB014A92-290A-B64E-92E5-3AA8E0DD5ACB}" destId="{B5A41DED-599D-5E4D-A25D-00485F217242}" srcOrd="3" destOrd="0" presId="urn:microsoft.com/office/officeart/2008/layout/HalfCircleOrganizationChart"/>
    <dgm:cxn modelId="{CA1CB18D-CE4D-D347-BDE3-D69A98ED96B3}" type="presParOf" srcId="{B5A41DED-599D-5E4D-A25D-00485F217242}" destId="{1C763CA5-D2D3-E445-87F4-F4E80AADCB13}" srcOrd="0" destOrd="0" presId="urn:microsoft.com/office/officeart/2008/layout/HalfCircleOrganizationChart"/>
    <dgm:cxn modelId="{9719E60B-9744-9246-93E3-BA8C7E10E01E}" type="presParOf" srcId="{1C763CA5-D2D3-E445-87F4-F4E80AADCB13}" destId="{26C7FA00-2197-4D44-86CD-6EDDB4AB18CE}" srcOrd="0" destOrd="0" presId="urn:microsoft.com/office/officeart/2008/layout/HalfCircleOrganizationChart"/>
    <dgm:cxn modelId="{6B43BAA2-C74B-974D-A5E2-A2B202DCDDB0}" type="presParOf" srcId="{1C763CA5-D2D3-E445-87F4-F4E80AADCB13}" destId="{7DBDBECA-897A-8949-B50C-B363201FBED5}" srcOrd="1" destOrd="0" presId="urn:microsoft.com/office/officeart/2008/layout/HalfCircleOrganizationChart"/>
    <dgm:cxn modelId="{E6E9D362-8A2B-F147-8268-336AD384F130}" type="presParOf" srcId="{1C763CA5-D2D3-E445-87F4-F4E80AADCB13}" destId="{8FBA0DAC-3EF4-504D-9F70-30CB77380486}" srcOrd="2" destOrd="0" presId="urn:microsoft.com/office/officeart/2008/layout/HalfCircleOrganizationChart"/>
    <dgm:cxn modelId="{04CE6563-44CF-B846-8252-9CE04FCB665D}" type="presParOf" srcId="{1C763CA5-D2D3-E445-87F4-F4E80AADCB13}" destId="{6F76A113-7C02-B24C-BCF0-7E48AA1F2F82}" srcOrd="3" destOrd="0" presId="urn:microsoft.com/office/officeart/2008/layout/HalfCircleOrganizationChart"/>
    <dgm:cxn modelId="{3F25B93B-B19E-594E-ABFE-EA3C3DBFAB97}" type="presParOf" srcId="{B5A41DED-599D-5E4D-A25D-00485F217242}" destId="{9DDEC5B2-A32D-9B42-A6A4-083875A39E66}" srcOrd="1" destOrd="0" presId="urn:microsoft.com/office/officeart/2008/layout/HalfCircleOrganizationChart"/>
    <dgm:cxn modelId="{47850AA7-F461-A54E-9904-608C01F0F18A}" type="presParOf" srcId="{B5A41DED-599D-5E4D-A25D-00485F217242}" destId="{04C56E03-7269-2940-BB42-D9AA9D70C11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A526D-CC70-6C42-A66C-5AB3BBF7978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CC79F-A898-0541-8444-2FC7CFAC4B63}">
      <dgm:prSet phldrT="[Text]"/>
      <dgm:spPr/>
      <dgm:t>
        <a:bodyPr/>
        <a:lstStyle/>
        <a:p>
          <a:r>
            <a:rPr lang="en-US" dirty="0"/>
            <a:t>Draw?</a:t>
          </a:r>
        </a:p>
      </dgm:t>
    </dgm:pt>
    <dgm:pt modelId="{C368372A-50DB-D64A-80B8-E807CDCB050C}" type="parTrans" cxnId="{97DE9112-6D17-A54D-B284-C1B6638AE144}">
      <dgm:prSet/>
      <dgm:spPr/>
      <dgm:t>
        <a:bodyPr/>
        <a:lstStyle/>
        <a:p>
          <a:endParaRPr lang="en-US"/>
        </a:p>
      </dgm:t>
    </dgm:pt>
    <dgm:pt modelId="{B97D362F-292D-EB41-890E-43853262B062}" type="sibTrans" cxnId="{97DE9112-6D17-A54D-B284-C1B6638AE144}">
      <dgm:prSet/>
      <dgm:spPr/>
      <dgm:t>
        <a:bodyPr/>
        <a:lstStyle/>
        <a:p>
          <a:endParaRPr lang="en-US"/>
        </a:p>
      </dgm:t>
    </dgm:pt>
    <dgm:pt modelId="{28142D13-582D-614F-9BF7-E15820B5E219}">
      <dgm:prSet phldrT="[Text]"/>
      <dgm:spPr/>
      <dgm:t>
        <a:bodyPr/>
        <a:lstStyle/>
        <a:p>
          <a:r>
            <a:rPr lang="en-US" dirty="0"/>
            <a:t>Show fighters</a:t>
          </a:r>
        </a:p>
      </dgm:t>
    </dgm:pt>
    <dgm:pt modelId="{3819810F-9139-4C47-AAE5-B174D3B62617}" type="parTrans" cxnId="{668137BB-1B1F-EF4F-AC71-B0A9BF05FFB7}">
      <dgm:prSet/>
      <dgm:spPr/>
      <dgm:t>
        <a:bodyPr/>
        <a:lstStyle/>
        <a:p>
          <a:endParaRPr lang="en-US"/>
        </a:p>
      </dgm:t>
    </dgm:pt>
    <dgm:pt modelId="{D577E5A2-D5A0-7241-B437-3E3DC7AFFAA2}" type="sibTrans" cxnId="{668137BB-1B1F-EF4F-AC71-B0A9BF05FFB7}">
      <dgm:prSet/>
      <dgm:spPr/>
      <dgm:t>
        <a:bodyPr/>
        <a:lstStyle/>
        <a:p>
          <a:endParaRPr lang="en-US"/>
        </a:p>
      </dgm:t>
    </dgm:pt>
    <dgm:pt modelId="{9F6705E6-4CD7-E24A-87CD-863374E5C081}">
      <dgm:prSet phldrT="[Text]"/>
      <dgm:spPr/>
      <dgm:t>
        <a:bodyPr/>
        <a:lstStyle/>
        <a:p>
          <a:r>
            <a:rPr lang="en-US" dirty="0"/>
            <a:t>Winner message</a:t>
          </a:r>
        </a:p>
      </dgm:t>
    </dgm:pt>
    <dgm:pt modelId="{74E517F3-D989-D947-B8E6-8991BDCF3548}" type="parTrans" cxnId="{4BAAF72E-4BFB-2B41-924E-36045464868D}">
      <dgm:prSet/>
      <dgm:spPr/>
      <dgm:t>
        <a:bodyPr/>
        <a:lstStyle/>
        <a:p>
          <a:endParaRPr lang="en-US"/>
        </a:p>
      </dgm:t>
    </dgm:pt>
    <dgm:pt modelId="{2244D853-3CC0-484D-8BFF-4F23E6637743}" type="sibTrans" cxnId="{4BAAF72E-4BFB-2B41-924E-36045464868D}">
      <dgm:prSet/>
      <dgm:spPr/>
      <dgm:t>
        <a:bodyPr/>
        <a:lstStyle/>
        <a:p>
          <a:endParaRPr lang="en-US"/>
        </a:p>
      </dgm:t>
    </dgm:pt>
    <dgm:pt modelId="{E15254DF-6714-3942-8F43-EB3A82B2F369}">
      <dgm:prSet phldrT="[Text]"/>
      <dgm:spPr/>
      <dgm:t>
        <a:bodyPr/>
        <a:lstStyle/>
        <a:p>
          <a:r>
            <a:rPr lang="en-US" dirty="0"/>
            <a:t>Point to AI </a:t>
          </a:r>
        </a:p>
      </dgm:t>
    </dgm:pt>
    <dgm:pt modelId="{F9C56495-1BD2-9F48-93D0-AC417BE223E4}" type="parTrans" cxnId="{AFC5CA01-766D-1244-8266-112D9D26A7D9}">
      <dgm:prSet/>
      <dgm:spPr/>
      <dgm:t>
        <a:bodyPr/>
        <a:lstStyle/>
        <a:p>
          <a:endParaRPr lang="en-US"/>
        </a:p>
      </dgm:t>
    </dgm:pt>
    <dgm:pt modelId="{821501BD-7DA1-F740-B656-950C513F4AC4}" type="sibTrans" cxnId="{AFC5CA01-766D-1244-8266-112D9D26A7D9}">
      <dgm:prSet/>
      <dgm:spPr/>
      <dgm:t>
        <a:bodyPr/>
        <a:lstStyle/>
        <a:p>
          <a:endParaRPr lang="en-US"/>
        </a:p>
      </dgm:t>
    </dgm:pt>
    <dgm:pt modelId="{26848290-6FCD-5C46-A0B6-419D20B8EE0C}">
      <dgm:prSet phldrT="[Text]"/>
      <dgm:spPr/>
      <dgm:t>
        <a:bodyPr/>
        <a:lstStyle/>
        <a:p>
          <a:r>
            <a:rPr lang="en-US" dirty="0"/>
            <a:t>Point to User</a:t>
          </a:r>
        </a:p>
      </dgm:t>
    </dgm:pt>
    <dgm:pt modelId="{D1490258-E438-D147-B57A-7B59918B8EF9}" type="parTrans" cxnId="{5DF58731-3E47-764A-8977-31048704CC66}">
      <dgm:prSet/>
      <dgm:spPr/>
      <dgm:t>
        <a:bodyPr/>
        <a:lstStyle/>
        <a:p>
          <a:endParaRPr lang="en-US"/>
        </a:p>
      </dgm:t>
    </dgm:pt>
    <dgm:pt modelId="{0B6B91C2-59D3-6249-890C-E716712219D5}" type="sibTrans" cxnId="{5DF58731-3E47-764A-8977-31048704CC66}">
      <dgm:prSet/>
      <dgm:spPr/>
      <dgm:t>
        <a:bodyPr/>
        <a:lstStyle/>
        <a:p>
          <a:endParaRPr lang="en-US"/>
        </a:p>
      </dgm:t>
    </dgm:pt>
    <dgm:pt modelId="{27C57769-0270-BB42-A03B-01AA7271BCD5}">
      <dgm:prSet phldrT="[Text]"/>
      <dgm:spPr/>
      <dgm:t>
        <a:bodyPr/>
        <a:lstStyle/>
        <a:p>
          <a:r>
            <a:rPr lang="en-US" dirty="0"/>
            <a:t>Game Reset</a:t>
          </a:r>
        </a:p>
      </dgm:t>
    </dgm:pt>
    <dgm:pt modelId="{F811ED63-1CC9-0C49-B1C1-0AFDA1A7B12E}" type="parTrans" cxnId="{81DB51C7-B9D7-454E-AC7F-02394A85C349}">
      <dgm:prSet/>
      <dgm:spPr/>
      <dgm:t>
        <a:bodyPr/>
        <a:lstStyle/>
        <a:p>
          <a:endParaRPr lang="en-US"/>
        </a:p>
      </dgm:t>
    </dgm:pt>
    <dgm:pt modelId="{9AC09972-F030-4645-967B-2B56BA5D68BF}" type="sibTrans" cxnId="{81DB51C7-B9D7-454E-AC7F-02394A85C349}">
      <dgm:prSet/>
      <dgm:spPr/>
      <dgm:t>
        <a:bodyPr/>
        <a:lstStyle/>
        <a:p>
          <a:endParaRPr lang="en-US"/>
        </a:p>
      </dgm:t>
    </dgm:pt>
    <dgm:pt modelId="{66E90C41-D74C-1946-89B0-87A2CCA3963C}">
      <dgm:prSet phldrT="[Text]"/>
      <dgm:spPr/>
      <dgm:t>
        <a:bodyPr/>
        <a:lstStyle/>
        <a:p>
          <a:r>
            <a:rPr lang="en-US" dirty="0"/>
            <a:t>Determine Winner</a:t>
          </a:r>
        </a:p>
      </dgm:t>
    </dgm:pt>
    <dgm:pt modelId="{3CDBFB0C-6CDE-BE40-A5E6-B8ED14B6098F}" type="parTrans" cxnId="{ACC5EF8A-735C-6C45-B866-F1027B7E995C}">
      <dgm:prSet/>
      <dgm:spPr/>
      <dgm:t>
        <a:bodyPr/>
        <a:lstStyle/>
        <a:p>
          <a:endParaRPr lang="en-US"/>
        </a:p>
      </dgm:t>
    </dgm:pt>
    <dgm:pt modelId="{BA3CCA3A-A738-6641-9A10-6F1FF38401C2}" type="sibTrans" cxnId="{ACC5EF8A-735C-6C45-B866-F1027B7E995C}">
      <dgm:prSet/>
      <dgm:spPr/>
      <dgm:t>
        <a:bodyPr/>
        <a:lstStyle/>
        <a:p>
          <a:endParaRPr lang="en-US"/>
        </a:p>
      </dgm:t>
    </dgm:pt>
    <dgm:pt modelId="{021553AD-B1A5-4F49-9B2E-A0EA605852B8}">
      <dgm:prSet phldrT="[Text]"/>
      <dgm:spPr/>
      <dgm:t>
        <a:bodyPr/>
        <a:lstStyle/>
        <a:p>
          <a:r>
            <a:rPr lang="en-US" dirty="0"/>
            <a:t>Draw message</a:t>
          </a:r>
        </a:p>
      </dgm:t>
    </dgm:pt>
    <dgm:pt modelId="{A7522040-E3EC-A248-AC0C-12F4112734D7}" type="parTrans" cxnId="{CF528D77-0043-AE47-B8DC-B3D4D17969FD}">
      <dgm:prSet/>
      <dgm:spPr/>
      <dgm:t>
        <a:bodyPr/>
        <a:lstStyle/>
        <a:p>
          <a:endParaRPr lang="en-US"/>
        </a:p>
      </dgm:t>
    </dgm:pt>
    <dgm:pt modelId="{723D7C8F-B1CB-734C-AFEF-01DDBBA3AAB4}" type="sibTrans" cxnId="{CF528D77-0043-AE47-B8DC-B3D4D17969FD}">
      <dgm:prSet/>
      <dgm:spPr/>
      <dgm:t>
        <a:bodyPr/>
        <a:lstStyle/>
        <a:p>
          <a:endParaRPr lang="en-US"/>
        </a:p>
      </dgm:t>
    </dgm:pt>
    <dgm:pt modelId="{042ECB81-69C7-9444-92D1-B10A3BC9643F}">
      <dgm:prSet phldrT="[Text]"/>
      <dgm:spPr/>
      <dgm:t>
        <a:bodyPr/>
        <a:lstStyle/>
        <a:p>
          <a:r>
            <a:rPr lang="en-US" dirty="0"/>
            <a:t>Game reset</a:t>
          </a:r>
        </a:p>
      </dgm:t>
    </dgm:pt>
    <dgm:pt modelId="{A72C5A6D-6C42-6745-9107-32AE5CAC0304}" type="parTrans" cxnId="{73037E10-9BC3-F447-A809-4D664983081B}">
      <dgm:prSet/>
      <dgm:spPr/>
      <dgm:t>
        <a:bodyPr/>
        <a:lstStyle/>
        <a:p>
          <a:endParaRPr lang="en-US"/>
        </a:p>
      </dgm:t>
    </dgm:pt>
    <dgm:pt modelId="{456DE523-8502-1841-AE40-7E332D814BBE}" type="sibTrans" cxnId="{73037E10-9BC3-F447-A809-4D664983081B}">
      <dgm:prSet/>
      <dgm:spPr/>
      <dgm:t>
        <a:bodyPr/>
        <a:lstStyle/>
        <a:p>
          <a:endParaRPr lang="en-US"/>
        </a:p>
      </dgm:t>
    </dgm:pt>
    <dgm:pt modelId="{2BDFBE6D-3860-B14E-AA45-C6CE5A8AC114}">
      <dgm:prSet phldrT="[Text]"/>
      <dgm:spPr/>
      <dgm:t>
        <a:bodyPr/>
        <a:lstStyle/>
        <a:p>
          <a:r>
            <a:rPr lang="en-US" dirty="0"/>
            <a:t>Show fighters</a:t>
          </a:r>
        </a:p>
      </dgm:t>
    </dgm:pt>
    <dgm:pt modelId="{B9DD2ED7-C8ED-B548-B063-CCC7A4BD45BA}" type="parTrans" cxnId="{25B4F39A-9EC2-9344-93C3-79E5BDF978EE}">
      <dgm:prSet/>
      <dgm:spPr/>
      <dgm:t>
        <a:bodyPr/>
        <a:lstStyle/>
        <a:p>
          <a:endParaRPr lang="en-US"/>
        </a:p>
      </dgm:t>
    </dgm:pt>
    <dgm:pt modelId="{6DAE1130-A842-7440-AB90-ABFAD3D68B28}" type="sibTrans" cxnId="{25B4F39A-9EC2-9344-93C3-79E5BDF978EE}">
      <dgm:prSet/>
      <dgm:spPr/>
      <dgm:t>
        <a:bodyPr/>
        <a:lstStyle/>
        <a:p>
          <a:endParaRPr lang="en-US"/>
        </a:p>
      </dgm:t>
    </dgm:pt>
    <dgm:pt modelId="{5703D8BB-D8BE-FB40-9F8C-03F115C03323}" type="pres">
      <dgm:prSet presAssocID="{A52A526D-CC70-6C42-A66C-5AB3BBF7978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7E7BC2-42AD-E24A-B32E-9EB4B102696D}" type="pres">
      <dgm:prSet presAssocID="{CCCCC79F-A898-0541-8444-2FC7CFAC4B63}" presName="hierRoot1" presStyleCnt="0">
        <dgm:presLayoutVars>
          <dgm:hierBranch val="init"/>
        </dgm:presLayoutVars>
      </dgm:prSet>
      <dgm:spPr/>
    </dgm:pt>
    <dgm:pt modelId="{AE2D2529-B1ED-D442-9FF5-0F751CF762FB}" type="pres">
      <dgm:prSet presAssocID="{CCCCC79F-A898-0541-8444-2FC7CFAC4B63}" presName="rootComposite1" presStyleCnt="0"/>
      <dgm:spPr/>
    </dgm:pt>
    <dgm:pt modelId="{C88D9495-5410-B248-A327-BD7308477F23}" type="pres">
      <dgm:prSet presAssocID="{CCCCC79F-A898-0541-8444-2FC7CFAC4B63}" presName="rootText1" presStyleLbl="alignAcc1" presStyleIdx="0" presStyleCnt="0">
        <dgm:presLayoutVars>
          <dgm:chPref val="3"/>
        </dgm:presLayoutVars>
      </dgm:prSet>
      <dgm:spPr/>
    </dgm:pt>
    <dgm:pt modelId="{7F2253E5-5623-2243-BD6B-E2BED70B8942}" type="pres">
      <dgm:prSet presAssocID="{CCCCC79F-A898-0541-8444-2FC7CFAC4B63}" presName="topArc1" presStyleLbl="parChTrans1D1" presStyleIdx="0" presStyleCnt="20"/>
      <dgm:spPr/>
    </dgm:pt>
    <dgm:pt modelId="{4AA1B96B-DB2E-6B49-AAC6-A11906DBDF6E}" type="pres">
      <dgm:prSet presAssocID="{CCCCC79F-A898-0541-8444-2FC7CFAC4B63}" presName="bottomArc1" presStyleLbl="parChTrans1D1" presStyleIdx="1" presStyleCnt="20"/>
      <dgm:spPr/>
    </dgm:pt>
    <dgm:pt modelId="{9E831504-65BC-AB4D-8B5E-6A07B610BF7E}" type="pres">
      <dgm:prSet presAssocID="{CCCCC79F-A898-0541-8444-2FC7CFAC4B63}" presName="topConnNode1" presStyleLbl="node1" presStyleIdx="0" presStyleCnt="0"/>
      <dgm:spPr/>
    </dgm:pt>
    <dgm:pt modelId="{FBFC0767-B985-7E41-87AB-3B32E0DBEEB6}" type="pres">
      <dgm:prSet presAssocID="{CCCCC79F-A898-0541-8444-2FC7CFAC4B63}" presName="hierChild2" presStyleCnt="0"/>
      <dgm:spPr/>
    </dgm:pt>
    <dgm:pt modelId="{49BF5E09-B665-454B-A953-8AEA383F7203}" type="pres">
      <dgm:prSet presAssocID="{B9DD2ED7-C8ED-B548-B063-CCC7A4BD45BA}" presName="Name28" presStyleLbl="parChTrans1D2" presStyleIdx="0" presStyleCnt="2"/>
      <dgm:spPr/>
    </dgm:pt>
    <dgm:pt modelId="{44F480B4-CE1D-8A41-B204-C44805444B97}" type="pres">
      <dgm:prSet presAssocID="{2BDFBE6D-3860-B14E-AA45-C6CE5A8AC114}" presName="hierRoot2" presStyleCnt="0">
        <dgm:presLayoutVars>
          <dgm:hierBranch val="init"/>
        </dgm:presLayoutVars>
      </dgm:prSet>
      <dgm:spPr/>
    </dgm:pt>
    <dgm:pt modelId="{CBD5088D-5A76-A340-9547-65E52978E9D5}" type="pres">
      <dgm:prSet presAssocID="{2BDFBE6D-3860-B14E-AA45-C6CE5A8AC114}" presName="rootComposite2" presStyleCnt="0"/>
      <dgm:spPr/>
    </dgm:pt>
    <dgm:pt modelId="{DC5F9072-765D-904E-9D8D-443B2833899D}" type="pres">
      <dgm:prSet presAssocID="{2BDFBE6D-3860-B14E-AA45-C6CE5A8AC114}" presName="rootText2" presStyleLbl="alignAcc1" presStyleIdx="0" presStyleCnt="0">
        <dgm:presLayoutVars>
          <dgm:chPref val="3"/>
        </dgm:presLayoutVars>
      </dgm:prSet>
      <dgm:spPr/>
    </dgm:pt>
    <dgm:pt modelId="{916D4488-6BF9-CE4E-A1EF-AD27FB20D0F1}" type="pres">
      <dgm:prSet presAssocID="{2BDFBE6D-3860-B14E-AA45-C6CE5A8AC114}" presName="topArc2" presStyleLbl="parChTrans1D1" presStyleIdx="2" presStyleCnt="20"/>
      <dgm:spPr/>
    </dgm:pt>
    <dgm:pt modelId="{C4F0FEE1-BB62-F144-A29D-0AC69A4F51B7}" type="pres">
      <dgm:prSet presAssocID="{2BDFBE6D-3860-B14E-AA45-C6CE5A8AC114}" presName="bottomArc2" presStyleLbl="parChTrans1D1" presStyleIdx="3" presStyleCnt="20"/>
      <dgm:spPr/>
    </dgm:pt>
    <dgm:pt modelId="{BBC77F82-9AB2-2E40-BE5D-A9DA9729CD69}" type="pres">
      <dgm:prSet presAssocID="{2BDFBE6D-3860-B14E-AA45-C6CE5A8AC114}" presName="topConnNode2" presStyleLbl="node2" presStyleIdx="0" presStyleCnt="0"/>
      <dgm:spPr/>
    </dgm:pt>
    <dgm:pt modelId="{68C6B5E5-D7C5-B54A-8D9E-47E630452A2D}" type="pres">
      <dgm:prSet presAssocID="{2BDFBE6D-3860-B14E-AA45-C6CE5A8AC114}" presName="hierChild4" presStyleCnt="0"/>
      <dgm:spPr/>
    </dgm:pt>
    <dgm:pt modelId="{B68F44EF-29CD-6E49-8D25-126517B21A1F}" type="pres">
      <dgm:prSet presAssocID="{A7522040-E3EC-A248-AC0C-12F4112734D7}" presName="Name28" presStyleLbl="parChTrans1D3" presStyleIdx="0" presStyleCnt="2"/>
      <dgm:spPr/>
    </dgm:pt>
    <dgm:pt modelId="{010520A9-229C-B247-A0BA-3634E58E8E8F}" type="pres">
      <dgm:prSet presAssocID="{021553AD-B1A5-4F49-9B2E-A0EA605852B8}" presName="hierRoot2" presStyleCnt="0">
        <dgm:presLayoutVars>
          <dgm:hierBranch val="init"/>
        </dgm:presLayoutVars>
      </dgm:prSet>
      <dgm:spPr/>
    </dgm:pt>
    <dgm:pt modelId="{EEDE9903-D1B2-9647-9AD6-5CF154B00696}" type="pres">
      <dgm:prSet presAssocID="{021553AD-B1A5-4F49-9B2E-A0EA605852B8}" presName="rootComposite2" presStyleCnt="0"/>
      <dgm:spPr/>
    </dgm:pt>
    <dgm:pt modelId="{D1A3CE81-DDF3-224A-A610-34C375C87535}" type="pres">
      <dgm:prSet presAssocID="{021553AD-B1A5-4F49-9B2E-A0EA605852B8}" presName="rootText2" presStyleLbl="alignAcc1" presStyleIdx="0" presStyleCnt="0">
        <dgm:presLayoutVars>
          <dgm:chPref val="3"/>
        </dgm:presLayoutVars>
      </dgm:prSet>
      <dgm:spPr/>
    </dgm:pt>
    <dgm:pt modelId="{5DB98D9C-E372-E34C-931F-249EBA289AA3}" type="pres">
      <dgm:prSet presAssocID="{021553AD-B1A5-4F49-9B2E-A0EA605852B8}" presName="topArc2" presStyleLbl="parChTrans1D1" presStyleIdx="4" presStyleCnt="20"/>
      <dgm:spPr/>
    </dgm:pt>
    <dgm:pt modelId="{B8EFE7B9-BECA-3749-8F14-904795E1A71B}" type="pres">
      <dgm:prSet presAssocID="{021553AD-B1A5-4F49-9B2E-A0EA605852B8}" presName="bottomArc2" presStyleLbl="parChTrans1D1" presStyleIdx="5" presStyleCnt="20"/>
      <dgm:spPr/>
    </dgm:pt>
    <dgm:pt modelId="{CC0EB6C6-8498-0F42-A21C-EFCECA305E1A}" type="pres">
      <dgm:prSet presAssocID="{021553AD-B1A5-4F49-9B2E-A0EA605852B8}" presName="topConnNode2" presStyleLbl="node3" presStyleIdx="0" presStyleCnt="0"/>
      <dgm:spPr/>
    </dgm:pt>
    <dgm:pt modelId="{127AFC74-03C9-2443-BBA4-93359012A235}" type="pres">
      <dgm:prSet presAssocID="{021553AD-B1A5-4F49-9B2E-A0EA605852B8}" presName="hierChild4" presStyleCnt="0"/>
      <dgm:spPr/>
    </dgm:pt>
    <dgm:pt modelId="{7355C2B5-4FFB-2D46-9316-ADEC3456A82A}" type="pres">
      <dgm:prSet presAssocID="{A72C5A6D-6C42-6745-9107-32AE5CAC0304}" presName="Name28" presStyleLbl="parChTrans1D4" presStyleIdx="0" presStyleCnt="4"/>
      <dgm:spPr/>
    </dgm:pt>
    <dgm:pt modelId="{27CC1EE6-6BF6-B840-8457-CF3069FA5A19}" type="pres">
      <dgm:prSet presAssocID="{042ECB81-69C7-9444-92D1-B10A3BC9643F}" presName="hierRoot2" presStyleCnt="0">
        <dgm:presLayoutVars>
          <dgm:hierBranch val="init"/>
        </dgm:presLayoutVars>
      </dgm:prSet>
      <dgm:spPr/>
    </dgm:pt>
    <dgm:pt modelId="{D1F94716-1D54-5C46-B5F7-75C142224C95}" type="pres">
      <dgm:prSet presAssocID="{042ECB81-69C7-9444-92D1-B10A3BC9643F}" presName="rootComposite2" presStyleCnt="0"/>
      <dgm:spPr/>
    </dgm:pt>
    <dgm:pt modelId="{3F0A8209-F1CE-8B40-A6B8-3F3B66E91185}" type="pres">
      <dgm:prSet presAssocID="{042ECB81-69C7-9444-92D1-B10A3BC9643F}" presName="rootText2" presStyleLbl="alignAcc1" presStyleIdx="0" presStyleCnt="0">
        <dgm:presLayoutVars>
          <dgm:chPref val="3"/>
        </dgm:presLayoutVars>
      </dgm:prSet>
      <dgm:spPr/>
    </dgm:pt>
    <dgm:pt modelId="{668F7570-8C37-0046-B7C8-26BB9FBE9143}" type="pres">
      <dgm:prSet presAssocID="{042ECB81-69C7-9444-92D1-B10A3BC9643F}" presName="topArc2" presStyleLbl="parChTrans1D1" presStyleIdx="6" presStyleCnt="20"/>
      <dgm:spPr/>
    </dgm:pt>
    <dgm:pt modelId="{0530276E-259D-2542-8377-41088F97B46F}" type="pres">
      <dgm:prSet presAssocID="{042ECB81-69C7-9444-92D1-B10A3BC9643F}" presName="bottomArc2" presStyleLbl="parChTrans1D1" presStyleIdx="7" presStyleCnt="20"/>
      <dgm:spPr/>
    </dgm:pt>
    <dgm:pt modelId="{808D8910-9635-E74C-A644-F72BA29CED69}" type="pres">
      <dgm:prSet presAssocID="{042ECB81-69C7-9444-92D1-B10A3BC9643F}" presName="topConnNode2" presStyleLbl="node4" presStyleIdx="0" presStyleCnt="0"/>
      <dgm:spPr/>
    </dgm:pt>
    <dgm:pt modelId="{572E35E7-9FAD-F44B-B082-0FCE88657B54}" type="pres">
      <dgm:prSet presAssocID="{042ECB81-69C7-9444-92D1-B10A3BC9643F}" presName="hierChild4" presStyleCnt="0"/>
      <dgm:spPr/>
    </dgm:pt>
    <dgm:pt modelId="{8AE25A46-B076-CA44-A145-9AA2380D95F8}" type="pres">
      <dgm:prSet presAssocID="{042ECB81-69C7-9444-92D1-B10A3BC9643F}" presName="hierChild5" presStyleCnt="0"/>
      <dgm:spPr/>
    </dgm:pt>
    <dgm:pt modelId="{258C28DD-E680-4B4D-BE5A-92D791B75CC8}" type="pres">
      <dgm:prSet presAssocID="{021553AD-B1A5-4F49-9B2E-A0EA605852B8}" presName="hierChild5" presStyleCnt="0"/>
      <dgm:spPr/>
    </dgm:pt>
    <dgm:pt modelId="{C5D6F02D-5F3C-814F-9084-D98424A79560}" type="pres">
      <dgm:prSet presAssocID="{2BDFBE6D-3860-B14E-AA45-C6CE5A8AC114}" presName="hierChild5" presStyleCnt="0"/>
      <dgm:spPr/>
    </dgm:pt>
    <dgm:pt modelId="{FB014A92-290A-B64E-92E5-3AA8E0DD5ACB}" type="pres">
      <dgm:prSet presAssocID="{CCCCC79F-A898-0541-8444-2FC7CFAC4B63}" presName="hierChild3" presStyleCnt="0"/>
      <dgm:spPr/>
    </dgm:pt>
    <dgm:pt modelId="{38522F1F-670B-4A43-AB05-B398BB756B6C}" type="pres">
      <dgm:prSet presAssocID="{66E90C41-D74C-1946-89B0-87A2CCA3963C}" presName="hierRoot1" presStyleCnt="0">
        <dgm:presLayoutVars>
          <dgm:hierBranch val="init"/>
        </dgm:presLayoutVars>
      </dgm:prSet>
      <dgm:spPr/>
    </dgm:pt>
    <dgm:pt modelId="{B5074FEA-F5BD-9848-BFEC-D4B4C099605A}" type="pres">
      <dgm:prSet presAssocID="{66E90C41-D74C-1946-89B0-87A2CCA3963C}" presName="rootComposite1" presStyleCnt="0"/>
      <dgm:spPr/>
    </dgm:pt>
    <dgm:pt modelId="{B3F30260-CA7F-734B-B265-07F5C01802BC}" type="pres">
      <dgm:prSet presAssocID="{66E90C41-D74C-1946-89B0-87A2CCA3963C}" presName="rootText1" presStyleLbl="alignAcc1" presStyleIdx="0" presStyleCnt="0">
        <dgm:presLayoutVars>
          <dgm:chPref val="3"/>
        </dgm:presLayoutVars>
      </dgm:prSet>
      <dgm:spPr/>
    </dgm:pt>
    <dgm:pt modelId="{148AE17E-A043-B540-9317-FA2F11B15A26}" type="pres">
      <dgm:prSet presAssocID="{66E90C41-D74C-1946-89B0-87A2CCA3963C}" presName="topArc1" presStyleLbl="parChTrans1D1" presStyleIdx="8" presStyleCnt="20"/>
      <dgm:spPr/>
    </dgm:pt>
    <dgm:pt modelId="{078393A6-1332-DF4F-AEAF-80205BD07068}" type="pres">
      <dgm:prSet presAssocID="{66E90C41-D74C-1946-89B0-87A2CCA3963C}" presName="bottomArc1" presStyleLbl="parChTrans1D1" presStyleIdx="9" presStyleCnt="20"/>
      <dgm:spPr/>
    </dgm:pt>
    <dgm:pt modelId="{24E476AD-E0A3-414A-A21F-49C4B1ED0968}" type="pres">
      <dgm:prSet presAssocID="{66E90C41-D74C-1946-89B0-87A2CCA3963C}" presName="topConnNode1" presStyleLbl="node1" presStyleIdx="0" presStyleCnt="0"/>
      <dgm:spPr/>
    </dgm:pt>
    <dgm:pt modelId="{15E8F6A6-BD61-8C41-BC32-D71FBCAA22F8}" type="pres">
      <dgm:prSet presAssocID="{66E90C41-D74C-1946-89B0-87A2CCA3963C}" presName="hierChild2" presStyleCnt="0"/>
      <dgm:spPr/>
    </dgm:pt>
    <dgm:pt modelId="{2B564EC6-FEFC-814E-A064-1427C2BB614D}" type="pres">
      <dgm:prSet presAssocID="{3819810F-9139-4C47-AAE5-B174D3B62617}" presName="Name28" presStyleLbl="parChTrans1D2" presStyleIdx="1" presStyleCnt="2"/>
      <dgm:spPr/>
    </dgm:pt>
    <dgm:pt modelId="{16C14AAE-0D20-7E42-91C0-90ED45BE400B}" type="pres">
      <dgm:prSet presAssocID="{28142D13-582D-614F-9BF7-E15820B5E219}" presName="hierRoot2" presStyleCnt="0">
        <dgm:presLayoutVars>
          <dgm:hierBranch val="init"/>
        </dgm:presLayoutVars>
      </dgm:prSet>
      <dgm:spPr/>
    </dgm:pt>
    <dgm:pt modelId="{42FF2F64-918A-D147-8AD2-D2E6E0E06D2C}" type="pres">
      <dgm:prSet presAssocID="{28142D13-582D-614F-9BF7-E15820B5E219}" presName="rootComposite2" presStyleCnt="0"/>
      <dgm:spPr/>
    </dgm:pt>
    <dgm:pt modelId="{131FDEF4-EF3D-CA4D-8358-F35821C2A42C}" type="pres">
      <dgm:prSet presAssocID="{28142D13-582D-614F-9BF7-E15820B5E219}" presName="rootText2" presStyleLbl="alignAcc1" presStyleIdx="0" presStyleCnt="0">
        <dgm:presLayoutVars>
          <dgm:chPref val="3"/>
        </dgm:presLayoutVars>
      </dgm:prSet>
      <dgm:spPr/>
    </dgm:pt>
    <dgm:pt modelId="{B3785543-7169-AE4F-9085-75EAE2BF8101}" type="pres">
      <dgm:prSet presAssocID="{28142D13-582D-614F-9BF7-E15820B5E219}" presName="topArc2" presStyleLbl="parChTrans1D1" presStyleIdx="10" presStyleCnt="20"/>
      <dgm:spPr/>
    </dgm:pt>
    <dgm:pt modelId="{8837163D-B3DA-D44B-B0DE-DB270F7D5277}" type="pres">
      <dgm:prSet presAssocID="{28142D13-582D-614F-9BF7-E15820B5E219}" presName="bottomArc2" presStyleLbl="parChTrans1D1" presStyleIdx="11" presStyleCnt="20"/>
      <dgm:spPr/>
    </dgm:pt>
    <dgm:pt modelId="{41A358F0-B9BD-D54E-80BF-6DF88EE42F5D}" type="pres">
      <dgm:prSet presAssocID="{28142D13-582D-614F-9BF7-E15820B5E219}" presName="topConnNode2" presStyleLbl="node2" presStyleIdx="0" presStyleCnt="0"/>
      <dgm:spPr/>
    </dgm:pt>
    <dgm:pt modelId="{3CAD1027-A3E4-9047-9EFA-56894997F892}" type="pres">
      <dgm:prSet presAssocID="{28142D13-582D-614F-9BF7-E15820B5E219}" presName="hierChild4" presStyleCnt="0"/>
      <dgm:spPr/>
    </dgm:pt>
    <dgm:pt modelId="{250AA063-BC21-2745-8F56-9B0349BC8471}" type="pres">
      <dgm:prSet presAssocID="{74E517F3-D989-D947-B8E6-8991BDCF3548}" presName="Name28" presStyleLbl="parChTrans1D3" presStyleIdx="1" presStyleCnt="2"/>
      <dgm:spPr/>
    </dgm:pt>
    <dgm:pt modelId="{97C166FF-F28F-A740-A09A-6653AB629B03}" type="pres">
      <dgm:prSet presAssocID="{9F6705E6-4CD7-E24A-87CD-863374E5C081}" presName="hierRoot2" presStyleCnt="0">
        <dgm:presLayoutVars>
          <dgm:hierBranch val="init"/>
        </dgm:presLayoutVars>
      </dgm:prSet>
      <dgm:spPr/>
    </dgm:pt>
    <dgm:pt modelId="{9FE66E17-4C7C-D643-BC9B-1E8B662E0BB5}" type="pres">
      <dgm:prSet presAssocID="{9F6705E6-4CD7-E24A-87CD-863374E5C081}" presName="rootComposite2" presStyleCnt="0"/>
      <dgm:spPr/>
    </dgm:pt>
    <dgm:pt modelId="{5336A5F5-3C2E-6143-9D12-10AFD8DA4238}" type="pres">
      <dgm:prSet presAssocID="{9F6705E6-4CD7-E24A-87CD-863374E5C081}" presName="rootText2" presStyleLbl="alignAcc1" presStyleIdx="0" presStyleCnt="0">
        <dgm:presLayoutVars>
          <dgm:chPref val="3"/>
        </dgm:presLayoutVars>
      </dgm:prSet>
      <dgm:spPr/>
    </dgm:pt>
    <dgm:pt modelId="{1772C15C-1A8F-3541-BEFB-332B2542E933}" type="pres">
      <dgm:prSet presAssocID="{9F6705E6-4CD7-E24A-87CD-863374E5C081}" presName="topArc2" presStyleLbl="parChTrans1D1" presStyleIdx="12" presStyleCnt="20"/>
      <dgm:spPr/>
    </dgm:pt>
    <dgm:pt modelId="{4118EE2B-09EC-E14C-8C2A-B4D45DCBB0CE}" type="pres">
      <dgm:prSet presAssocID="{9F6705E6-4CD7-E24A-87CD-863374E5C081}" presName="bottomArc2" presStyleLbl="parChTrans1D1" presStyleIdx="13" presStyleCnt="20"/>
      <dgm:spPr/>
    </dgm:pt>
    <dgm:pt modelId="{8C7C3DBB-420F-B444-9ED6-30601134CC75}" type="pres">
      <dgm:prSet presAssocID="{9F6705E6-4CD7-E24A-87CD-863374E5C081}" presName="topConnNode2" presStyleLbl="node3" presStyleIdx="0" presStyleCnt="0"/>
      <dgm:spPr/>
    </dgm:pt>
    <dgm:pt modelId="{6113AE60-1F0B-5A43-9D45-64CF59E6DB9A}" type="pres">
      <dgm:prSet presAssocID="{9F6705E6-4CD7-E24A-87CD-863374E5C081}" presName="hierChild4" presStyleCnt="0"/>
      <dgm:spPr/>
    </dgm:pt>
    <dgm:pt modelId="{2D8761C4-0D86-574E-80BC-29C9147FC50F}" type="pres">
      <dgm:prSet presAssocID="{F9C56495-1BD2-9F48-93D0-AC417BE223E4}" presName="Name28" presStyleLbl="parChTrans1D4" presStyleIdx="1" presStyleCnt="4"/>
      <dgm:spPr/>
    </dgm:pt>
    <dgm:pt modelId="{2CBBC5EA-AE2D-E344-8A1B-B60FC5C55AB4}" type="pres">
      <dgm:prSet presAssocID="{E15254DF-6714-3942-8F43-EB3A82B2F369}" presName="hierRoot2" presStyleCnt="0">
        <dgm:presLayoutVars>
          <dgm:hierBranch val="init"/>
        </dgm:presLayoutVars>
      </dgm:prSet>
      <dgm:spPr/>
    </dgm:pt>
    <dgm:pt modelId="{7B663FDD-7F0F-F04D-9D4D-4FC700292F7D}" type="pres">
      <dgm:prSet presAssocID="{E15254DF-6714-3942-8F43-EB3A82B2F369}" presName="rootComposite2" presStyleCnt="0"/>
      <dgm:spPr/>
    </dgm:pt>
    <dgm:pt modelId="{16764E82-0B4C-7B4B-B16E-AB3A2C0429AE}" type="pres">
      <dgm:prSet presAssocID="{E15254DF-6714-3942-8F43-EB3A82B2F369}" presName="rootText2" presStyleLbl="alignAcc1" presStyleIdx="0" presStyleCnt="0">
        <dgm:presLayoutVars>
          <dgm:chPref val="3"/>
        </dgm:presLayoutVars>
      </dgm:prSet>
      <dgm:spPr/>
    </dgm:pt>
    <dgm:pt modelId="{3A5EB2E8-6029-FF44-8940-EE6DE4D4C1E1}" type="pres">
      <dgm:prSet presAssocID="{E15254DF-6714-3942-8F43-EB3A82B2F369}" presName="topArc2" presStyleLbl="parChTrans1D1" presStyleIdx="14" presStyleCnt="20"/>
      <dgm:spPr/>
    </dgm:pt>
    <dgm:pt modelId="{AE5E835B-FF2D-304D-AE1E-56152C2D5327}" type="pres">
      <dgm:prSet presAssocID="{E15254DF-6714-3942-8F43-EB3A82B2F369}" presName="bottomArc2" presStyleLbl="parChTrans1D1" presStyleIdx="15" presStyleCnt="20"/>
      <dgm:spPr/>
    </dgm:pt>
    <dgm:pt modelId="{669E7AE2-9184-7B47-A6D0-92F992C9CA7B}" type="pres">
      <dgm:prSet presAssocID="{E15254DF-6714-3942-8F43-EB3A82B2F369}" presName="topConnNode2" presStyleLbl="node4" presStyleIdx="0" presStyleCnt="0"/>
      <dgm:spPr/>
    </dgm:pt>
    <dgm:pt modelId="{BDDF2FB8-8F50-A041-B430-A5BA87092E9A}" type="pres">
      <dgm:prSet presAssocID="{E15254DF-6714-3942-8F43-EB3A82B2F369}" presName="hierChild4" presStyleCnt="0"/>
      <dgm:spPr/>
    </dgm:pt>
    <dgm:pt modelId="{57BA26C9-2339-244B-B0E8-2EA7C498CB75}" type="pres">
      <dgm:prSet presAssocID="{E15254DF-6714-3942-8F43-EB3A82B2F369}" presName="hierChild5" presStyleCnt="0"/>
      <dgm:spPr/>
    </dgm:pt>
    <dgm:pt modelId="{E38DD6B3-1348-5941-BA8A-93C219D292B2}" type="pres">
      <dgm:prSet presAssocID="{D1490258-E438-D147-B57A-7B59918B8EF9}" presName="Name28" presStyleLbl="parChTrans1D4" presStyleIdx="2" presStyleCnt="4"/>
      <dgm:spPr/>
    </dgm:pt>
    <dgm:pt modelId="{1A7FDC16-90B5-624B-B696-7C4D89E82783}" type="pres">
      <dgm:prSet presAssocID="{26848290-6FCD-5C46-A0B6-419D20B8EE0C}" presName="hierRoot2" presStyleCnt="0">
        <dgm:presLayoutVars>
          <dgm:hierBranch val="init"/>
        </dgm:presLayoutVars>
      </dgm:prSet>
      <dgm:spPr/>
    </dgm:pt>
    <dgm:pt modelId="{D30C3673-8A6B-494C-AF7B-23F621E84A7D}" type="pres">
      <dgm:prSet presAssocID="{26848290-6FCD-5C46-A0B6-419D20B8EE0C}" presName="rootComposite2" presStyleCnt="0"/>
      <dgm:spPr/>
    </dgm:pt>
    <dgm:pt modelId="{76DF88B7-F0DB-8B46-8383-94A35E83D7F7}" type="pres">
      <dgm:prSet presAssocID="{26848290-6FCD-5C46-A0B6-419D20B8EE0C}" presName="rootText2" presStyleLbl="alignAcc1" presStyleIdx="0" presStyleCnt="0">
        <dgm:presLayoutVars>
          <dgm:chPref val="3"/>
        </dgm:presLayoutVars>
      </dgm:prSet>
      <dgm:spPr/>
    </dgm:pt>
    <dgm:pt modelId="{E7014F91-DF48-8541-85AA-75C97B303ACF}" type="pres">
      <dgm:prSet presAssocID="{26848290-6FCD-5C46-A0B6-419D20B8EE0C}" presName="topArc2" presStyleLbl="parChTrans1D1" presStyleIdx="16" presStyleCnt="20"/>
      <dgm:spPr/>
    </dgm:pt>
    <dgm:pt modelId="{DDFC64D2-B0D0-0044-95BD-81E37409B417}" type="pres">
      <dgm:prSet presAssocID="{26848290-6FCD-5C46-A0B6-419D20B8EE0C}" presName="bottomArc2" presStyleLbl="parChTrans1D1" presStyleIdx="17" presStyleCnt="20"/>
      <dgm:spPr/>
    </dgm:pt>
    <dgm:pt modelId="{A2678235-C143-F34B-9C6A-3B1C300E41B6}" type="pres">
      <dgm:prSet presAssocID="{26848290-6FCD-5C46-A0B6-419D20B8EE0C}" presName="topConnNode2" presStyleLbl="node4" presStyleIdx="0" presStyleCnt="0"/>
      <dgm:spPr/>
    </dgm:pt>
    <dgm:pt modelId="{84394834-07CD-ED43-BE3A-90F37C2C467D}" type="pres">
      <dgm:prSet presAssocID="{26848290-6FCD-5C46-A0B6-419D20B8EE0C}" presName="hierChild4" presStyleCnt="0"/>
      <dgm:spPr/>
    </dgm:pt>
    <dgm:pt modelId="{EB1F10AA-ED42-A84A-B18A-8A713F8CC7D0}" type="pres">
      <dgm:prSet presAssocID="{F811ED63-1CC9-0C49-B1C1-0AFDA1A7B12E}" presName="Name28" presStyleLbl="parChTrans1D4" presStyleIdx="3" presStyleCnt="4"/>
      <dgm:spPr/>
    </dgm:pt>
    <dgm:pt modelId="{1A267EC0-1A6E-134D-892B-AE1567270C81}" type="pres">
      <dgm:prSet presAssocID="{27C57769-0270-BB42-A03B-01AA7271BCD5}" presName="hierRoot2" presStyleCnt="0">
        <dgm:presLayoutVars>
          <dgm:hierBranch val="init"/>
        </dgm:presLayoutVars>
      </dgm:prSet>
      <dgm:spPr/>
    </dgm:pt>
    <dgm:pt modelId="{4A440E8B-FBC8-2B4C-B6C5-6EEA5D68BAF1}" type="pres">
      <dgm:prSet presAssocID="{27C57769-0270-BB42-A03B-01AA7271BCD5}" presName="rootComposite2" presStyleCnt="0"/>
      <dgm:spPr/>
    </dgm:pt>
    <dgm:pt modelId="{DCF1D96D-74C2-A548-AF65-B67519346409}" type="pres">
      <dgm:prSet presAssocID="{27C57769-0270-BB42-A03B-01AA7271BCD5}" presName="rootText2" presStyleLbl="alignAcc1" presStyleIdx="0" presStyleCnt="0" custLinFactX="-28636" custLinFactNeighborX="-100000" custLinFactNeighborY="-5883">
        <dgm:presLayoutVars>
          <dgm:chPref val="3"/>
        </dgm:presLayoutVars>
      </dgm:prSet>
      <dgm:spPr/>
    </dgm:pt>
    <dgm:pt modelId="{CE26B768-7DF1-1F4C-BD88-DF6CE4C8C5F4}" type="pres">
      <dgm:prSet presAssocID="{27C57769-0270-BB42-A03B-01AA7271BCD5}" presName="topArc2" presStyleLbl="parChTrans1D1" presStyleIdx="18" presStyleCnt="20"/>
      <dgm:spPr/>
    </dgm:pt>
    <dgm:pt modelId="{0A6C30B6-7A4E-D948-9CAA-3639715BD3D5}" type="pres">
      <dgm:prSet presAssocID="{27C57769-0270-BB42-A03B-01AA7271BCD5}" presName="bottomArc2" presStyleLbl="parChTrans1D1" presStyleIdx="19" presStyleCnt="20"/>
      <dgm:spPr/>
    </dgm:pt>
    <dgm:pt modelId="{D763C2BD-1B2F-1645-9F9F-404AF80178D3}" type="pres">
      <dgm:prSet presAssocID="{27C57769-0270-BB42-A03B-01AA7271BCD5}" presName="topConnNode2" presStyleLbl="node4" presStyleIdx="0" presStyleCnt="0"/>
      <dgm:spPr/>
    </dgm:pt>
    <dgm:pt modelId="{CF7CA087-43C4-3541-8AC8-9BF81414167A}" type="pres">
      <dgm:prSet presAssocID="{27C57769-0270-BB42-A03B-01AA7271BCD5}" presName="hierChild4" presStyleCnt="0"/>
      <dgm:spPr/>
    </dgm:pt>
    <dgm:pt modelId="{BEABDB33-4EC1-9C4E-8BA7-189B5DAD7963}" type="pres">
      <dgm:prSet presAssocID="{27C57769-0270-BB42-A03B-01AA7271BCD5}" presName="hierChild5" presStyleCnt="0"/>
      <dgm:spPr/>
    </dgm:pt>
    <dgm:pt modelId="{FC17B1FB-2BBD-8F4C-9246-1606F8CD75D0}" type="pres">
      <dgm:prSet presAssocID="{26848290-6FCD-5C46-A0B6-419D20B8EE0C}" presName="hierChild5" presStyleCnt="0"/>
      <dgm:spPr/>
    </dgm:pt>
    <dgm:pt modelId="{60D1C2FA-2D7A-DE45-B135-B3448C3CEDC2}" type="pres">
      <dgm:prSet presAssocID="{9F6705E6-4CD7-E24A-87CD-863374E5C081}" presName="hierChild5" presStyleCnt="0"/>
      <dgm:spPr/>
    </dgm:pt>
    <dgm:pt modelId="{C31773AA-7347-2645-8E8E-1408571238F6}" type="pres">
      <dgm:prSet presAssocID="{28142D13-582D-614F-9BF7-E15820B5E219}" presName="hierChild5" presStyleCnt="0"/>
      <dgm:spPr/>
    </dgm:pt>
    <dgm:pt modelId="{68CED4CD-4A52-B040-B109-4D16FB448E21}" type="pres">
      <dgm:prSet presAssocID="{66E90C41-D74C-1946-89B0-87A2CCA3963C}" presName="hierChild3" presStyleCnt="0"/>
      <dgm:spPr/>
    </dgm:pt>
  </dgm:ptLst>
  <dgm:cxnLst>
    <dgm:cxn modelId="{AFC5CA01-766D-1244-8266-112D9D26A7D9}" srcId="{9F6705E6-4CD7-E24A-87CD-863374E5C081}" destId="{E15254DF-6714-3942-8F43-EB3A82B2F369}" srcOrd="0" destOrd="0" parTransId="{F9C56495-1BD2-9F48-93D0-AC417BE223E4}" sibTransId="{821501BD-7DA1-F740-B656-950C513F4AC4}"/>
    <dgm:cxn modelId="{CCA5CE02-943D-D642-8E88-05555B3C504A}" type="presOf" srcId="{9F6705E6-4CD7-E24A-87CD-863374E5C081}" destId="{5336A5F5-3C2E-6143-9D12-10AFD8DA4238}" srcOrd="0" destOrd="0" presId="urn:microsoft.com/office/officeart/2008/layout/HalfCircleOrganizationChart"/>
    <dgm:cxn modelId="{6E295003-1EA3-4E4D-AFA1-41E540B35894}" type="presOf" srcId="{CCCCC79F-A898-0541-8444-2FC7CFAC4B63}" destId="{C88D9495-5410-B248-A327-BD7308477F23}" srcOrd="0" destOrd="0" presId="urn:microsoft.com/office/officeart/2008/layout/HalfCircleOrganizationChart"/>
    <dgm:cxn modelId="{21490C05-EBD4-5549-A812-227DFEE0B306}" type="presOf" srcId="{2BDFBE6D-3860-B14E-AA45-C6CE5A8AC114}" destId="{BBC77F82-9AB2-2E40-BE5D-A9DA9729CD69}" srcOrd="1" destOrd="0" presId="urn:microsoft.com/office/officeart/2008/layout/HalfCircleOrganizationChart"/>
    <dgm:cxn modelId="{D86B3F07-5E4F-1647-8BE6-BFAEAF4BF598}" type="presOf" srcId="{CCCCC79F-A898-0541-8444-2FC7CFAC4B63}" destId="{9E831504-65BC-AB4D-8B5E-6A07B610BF7E}" srcOrd="1" destOrd="0" presId="urn:microsoft.com/office/officeart/2008/layout/HalfCircleOrganizationChart"/>
    <dgm:cxn modelId="{3B52D50D-5138-2D4F-87D4-8D4F37E93865}" type="presOf" srcId="{A52A526D-CC70-6C42-A66C-5AB3BBF79782}" destId="{5703D8BB-D8BE-FB40-9F8C-03F115C03323}" srcOrd="0" destOrd="0" presId="urn:microsoft.com/office/officeart/2008/layout/HalfCircleOrganizationChart"/>
    <dgm:cxn modelId="{9614E10D-3A54-0C43-A2B9-E91D83A5DF38}" type="presOf" srcId="{E15254DF-6714-3942-8F43-EB3A82B2F369}" destId="{669E7AE2-9184-7B47-A6D0-92F992C9CA7B}" srcOrd="1" destOrd="0" presId="urn:microsoft.com/office/officeart/2008/layout/HalfCircleOrganizationChart"/>
    <dgm:cxn modelId="{73037E10-9BC3-F447-A809-4D664983081B}" srcId="{021553AD-B1A5-4F49-9B2E-A0EA605852B8}" destId="{042ECB81-69C7-9444-92D1-B10A3BC9643F}" srcOrd="0" destOrd="0" parTransId="{A72C5A6D-6C42-6745-9107-32AE5CAC0304}" sibTransId="{456DE523-8502-1841-AE40-7E332D814BBE}"/>
    <dgm:cxn modelId="{97DE9112-6D17-A54D-B284-C1B6638AE144}" srcId="{A52A526D-CC70-6C42-A66C-5AB3BBF79782}" destId="{CCCCC79F-A898-0541-8444-2FC7CFAC4B63}" srcOrd="0" destOrd="0" parTransId="{C368372A-50DB-D64A-80B8-E807CDCB050C}" sibTransId="{B97D362F-292D-EB41-890E-43853262B062}"/>
    <dgm:cxn modelId="{DB0AF018-A6F3-4F4A-B856-71A21675FA99}" type="presOf" srcId="{D1490258-E438-D147-B57A-7B59918B8EF9}" destId="{E38DD6B3-1348-5941-BA8A-93C219D292B2}" srcOrd="0" destOrd="0" presId="urn:microsoft.com/office/officeart/2008/layout/HalfCircleOrganizationChart"/>
    <dgm:cxn modelId="{A471C221-9EBB-604E-867B-DF8E7B0DC6B8}" type="presOf" srcId="{021553AD-B1A5-4F49-9B2E-A0EA605852B8}" destId="{CC0EB6C6-8498-0F42-A21C-EFCECA305E1A}" srcOrd="1" destOrd="0" presId="urn:microsoft.com/office/officeart/2008/layout/HalfCircleOrganizationChart"/>
    <dgm:cxn modelId="{86DB7A2D-6A72-8A45-A85C-8684DB37427B}" type="presOf" srcId="{3819810F-9139-4C47-AAE5-B174D3B62617}" destId="{2B564EC6-FEFC-814E-A064-1427C2BB614D}" srcOrd="0" destOrd="0" presId="urn:microsoft.com/office/officeart/2008/layout/HalfCircleOrganizationChart"/>
    <dgm:cxn modelId="{4BAAF72E-4BFB-2B41-924E-36045464868D}" srcId="{28142D13-582D-614F-9BF7-E15820B5E219}" destId="{9F6705E6-4CD7-E24A-87CD-863374E5C081}" srcOrd="0" destOrd="0" parTransId="{74E517F3-D989-D947-B8E6-8991BDCF3548}" sibTransId="{2244D853-3CC0-484D-8BFF-4F23E6637743}"/>
    <dgm:cxn modelId="{5DF58731-3E47-764A-8977-31048704CC66}" srcId="{9F6705E6-4CD7-E24A-87CD-863374E5C081}" destId="{26848290-6FCD-5C46-A0B6-419D20B8EE0C}" srcOrd="1" destOrd="0" parTransId="{D1490258-E438-D147-B57A-7B59918B8EF9}" sibTransId="{0B6B91C2-59D3-6249-890C-E716712219D5}"/>
    <dgm:cxn modelId="{0FB67B36-83EF-824F-90C7-99995D8A692E}" type="presOf" srcId="{26848290-6FCD-5C46-A0B6-419D20B8EE0C}" destId="{A2678235-C143-F34B-9C6A-3B1C300E41B6}" srcOrd="1" destOrd="0" presId="urn:microsoft.com/office/officeart/2008/layout/HalfCircleOrganizationChart"/>
    <dgm:cxn modelId="{AE41C63C-9FAD-6249-A018-E64563B924F8}" type="presOf" srcId="{2BDFBE6D-3860-B14E-AA45-C6CE5A8AC114}" destId="{DC5F9072-765D-904E-9D8D-443B2833899D}" srcOrd="0" destOrd="0" presId="urn:microsoft.com/office/officeart/2008/layout/HalfCircleOrganizationChart"/>
    <dgm:cxn modelId="{1BD7813E-29C7-9C4B-B393-EA3FA4A21A41}" type="presOf" srcId="{F9C56495-1BD2-9F48-93D0-AC417BE223E4}" destId="{2D8761C4-0D86-574E-80BC-29C9147FC50F}" srcOrd="0" destOrd="0" presId="urn:microsoft.com/office/officeart/2008/layout/HalfCircleOrganizationChart"/>
    <dgm:cxn modelId="{75A79740-72B7-4745-90F4-5C21DF3D1628}" type="presOf" srcId="{27C57769-0270-BB42-A03B-01AA7271BCD5}" destId="{D763C2BD-1B2F-1645-9F9F-404AF80178D3}" srcOrd="1" destOrd="0" presId="urn:microsoft.com/office/officeart/2008/layout/HalfCircleOrganizationChart"/>
    <dgm:cxn modelId="{58E72657-BEA2-E747-9F08-B05ACA758AD2}" type="presOf" srcId="{A7522040-E3EC-A248-AC0C-12F4112734D7}" destId="{B68F44EF-29CD-6E49-8D25-126517B21A1F}" srcOrd="0" destOrd="0" presId="urn:microsoft.com/office/officeart/2008/layout/HalfCircleOrganizationChart"/>
    <dgm:cxn modelId="{D480305E-16CC-FA4E-90F9-68F20B74CACB}" type="presOf" srcId="{27C57769-0270-BB42-A03B-01AA7271BCD5}" destId="{DCF1D96D-74C2-A548-AF65-B67519346409}" srcOrd="0" destOrd="0" presId="urn:microsoft.com/office/officeart/2008/layout/HalfCircleOrganizationChart"/>
    <dgm:cxn modelId="{CF528D77-0043-AE47-B8DC-B3D4D17969FD}" srcId="{2BDFBE6D-3860-B14E-AA45-C6CE5A8AC114}" destId="{021553AD-B1A5-4F49-9B2E-A0EA605852B8}" srcOrd="0" destOrd="0" parTransId="{A7522040-E3EC-A248-AC0C-12F4112734D7}" sibTransId="{723D7C8F-B1CB-734C-AFEF-01DDBBA3AAB4}"/>
    <dgm:cxn modelId="{36C66578-7880-9B4A-B93B-6B6AA2EFA779}" type="presOf" srcId="{E15254DF-6714-3942-8F43-EB3A82B2F369}" destId="{16764E82-0B4C-7B4B-B16E-AB3A2C0429AE}" srcOrd="0" destOrd="0" presId="urn:microsoft.com/office/officeart/2008/layout/HalfCircleOrganizationChart"/>
    <dgm:cxn modelId="{98B74887-533D-0349-8C5F-A5DD512A6EC8}" type="presOf" srcId="{021553AD-B1A5-4F49-9B2E-A0EA605852B8}" destId="{D1A3CE81-DDF3-224A-A610-34C375C87535}" srcOrd="0" destOrd="0" presId="urn:microsoft.com/office/officeart/2008/layout/HalfCircleOrganizationChart"/>
    <dgm:cxn modelId="{ACC5EF8A-735C-6C45-B866-F1027B7E995C}" srcId="{A52A526D-CC70-6C42-A66C-5AB3BBF79782}" destId="{66E90C41-D74C-1946-89B0-87A2CCA3963C}" srcOrd="1" destOrd="0" parTransId="{3CDBFB0C-6CDE-BE40-A5E6-B8ED14B6098F}" sibTransId="{BA3CCA3A-A738-6641-9A10-6F1FF38401C2}"/>
    <dgm:cxn modelId="{F30A1E8B-32D2-274E-9007-BAF7F83E51D4}" type="presOf" srcId="{28142D13-582D-614F-9BF7-E15820B5E219}" destId="{131FDEF4-EF3D-CA4D-8358-F35821C2A42C}" srcOrd="0" destOrd="0" presId="urn:microsoft.com/office/officeart/2008/layout/HalfCircleOrganizationChart"/>
    <dgm:cxn modelId="{AF064E94-5627-7045-9A5C-B6828AFE593C}" type="presOf" srcId="{66E90C41-D74C-1946-89B0-87A2CCA3963C}" destId="{B3F30260-CA7F-734B-B265-07F5C01802BC}" srcOrd="0" destOrd="0" presId="urn:microsoft.com/office/officeart/2008/layout/HalfCircleOrganizationChart"/>
    <dgm:cxn modelId="{DB24E196-3B46-AA42-A936-5AB3209B6C90}" type="presOf" srcId="{F811ED63-1CC9-0C49-B1C1-0AFDA1A7B12E}" destId="{EB1F10AA-ED42-A84A-B18A-8A713F8CC7D0}" srcOrd="0" destOrd="0" presId="urn:microsoft.com/office/officeart/2008/layout/HalfCircleOrganizationChart"/>
    <dgm:cxn modelId="{25B4F39A-9EC2-9344-93C3-79E5BDF978EE}" srcId="{CCCCC79F-A898-0541-8444-2FC7CFAC4B63}" destId="{2BDFBE6D-3860-B14E-AA45-C6CE5A8AC114}" srcOrd="0" destOrd="0" parTransId="{B9DD2ED7-C8ED-B548-B063-CCC7A4BD45BA}" sibTransId="{6DAE1130-A842-7440-AB90-ABFAD3D68B28}"/>
    <dgm:cxn modelId="{3B5B3DA4-1B9D-2E45-825E-95A3805947B6}" type="presOf" srcId="{9F6705E6-4CD7-E24A-87CD-863374E5C081}" destId="{8C7C3DBB-420F-B444-9ED6-30601134CC75}" srcOrd="1" destOrd="0" presId="urn:microsoft.com/office/officeart/2008/layout/HalfCircleOrganizationChart"/>
    <dgm:cxn modelId="{BFEF40AB-04BC-484A-9663-EEF89D59E206}" type="presOf" srcId="{A72C5A6D-6C42-6745-9107-32AE5CAC0304}" destId="{7355C2B5-4FFB-2D46-9316-ADEC3456A82A}" srcOrd="0" destOrd="0" presId="urn:microsoft.com/office/officeart/2008/layout/HalfCircleOrganizationChart"/>
    <dgm:cxn modelId="{06E631AE-D53C-D243-B8D3-673EB303495F}" type="presOf" srcId="{66E90C41-D74C-1946-89B0-87A2CCA3963C}" destId="{24E476AD-E0A3-414A-A21F-49C4B1ED0968}" srcOrd="1" destOrd="0" presId="urn:microsoft.com/office/officeart/2008/layout/HalfCircleOrganizationChart"/>
    <dgm:cxn modelId="{47C674B7-9D26-344B-A4AA-429807E13CC9}" type="presOf" srcId="{B9DD2ED7-C8ED-B548-B063-CCC7A4BD45BA}" destId="{49BF5E09-B665-454B-A953-8AEA383F7203}" srcOrd="0" destOrd="0" presId="urn:microsoft.com/office/officeart/2008/layout/HalfCircleOrganizationChart"/>
    <dgm:cxn modelId="{668137BB-1B1F-EF4F-AC71-B0A9BF05FFB7}" srcId="{66E90C41-D74C-1946-89B0-87A2CCA3963C}" destId="{28142D13-582D-614F-9BF7-E15820B5E219}" srcOrd="0" destOrd="0" parTransId="{3819810F-9139-4C47-AAE5-B174D3B62617}" sibTransId="{D577E5A2-D5A0-7241-B437-3E3DC7AFFAA2}"/>
    <dgm:cxn modelId="{81DB51C7-B9D7-454E-AC7F-02394A85C349}" srcId="{26848290-6FCD-5C46-A0B6-419D20B8EE0C}" destId="{27C57769-0270-BB42-A03B-01AA7271BCD5}" srcOrd="0" destOrd="0" parTransId="{F811ED63-1CC9-0C49-B1C1-0AFDA1A7B12E}" sibTransId="{9AC09972-F030-4645-967B-2B56BA5D68BF}"/>
    <dgm:cxn modelId="{13AD3ED0-3F22-FA46-AFB3-B43013496C3E}" type="presOf" srcId="{28142D13-582D-614F-9BF7-E15820B5E219}" destId="{41A358F0-B9BD-D54E-80BF-6DF88EE42F5D}" srcOrd="1" destOrd="0" presId="urn:microsoft.com/office/officeart/2008/layout/HalfCircleOrganizationChart"/>
    <dgm:cxn modelId="{9094F0DA-EBCD-F34A-A3EE-9F54E299A4A6}" type="presOf" srcId="{042ECB81-69C7-9444-92D1-B10A3BC9643F}" destId="{808D8910-9635-E74C-A644-F72BA29CED69}" srcOrd="1" destOrd="0" presId="urn:microsoft.com/office/officeart/2008/layout/HalfCircleOrganizationChart"/>
    <dgm:cxn modelId="{4F41C5E3-A605-114B-A67B-4286CFE1E153}" type="presOf" srcId="{74E517F3-D989-D947-B8E6-8991BDCF3548}" destId="{250AA063-BC21-2745-8F56-9B0349BC8471}" srcOrd="0" destOrd="0" presId="urn:microsoft.com/office/officeart/2008/layout/HalfCircleOrganizationChart"/>
    <dgm:cxn modelId="{1C5665E7-C9DF-D74E-A7B7-D56A64F0498C}" type="presOf" srcId="{042ECB81-69C7-9444-92D1-B10A3BC9643F}" destId="{3F0A8209-F1CE-8B40-A6B8-3F3B66E91185}" srcOrd="0" destOrd="0" presId="urn:microsoft.com/office/officeart/2008/layout/HalfCircleOrganizationChart"/>
    <dgm:cxn modelId="{F2DAEEF3-4DF5-5C4C-958A-2FE2CE4EFA33}" type="presOf" srcId="{26848290-6FCD-5C46-A0B6-419D20B8EE0C}" destId="{76DF88B7-F0DB-8B46-8383-94A35E83D7F7}" srcOrd="0" destOrd="0" presId="urn:microsoft.com/office/officeart/2008/layout/HalfCircleOrganizationChart"/>
    <dgm:cxn modelId="{252BA39D-BC81-FE49-BD4F-58A1567DD096}" type="presParOf" srcId="{5703D8BB-D8BE-FB40-9F8C-03F115C03323}" destId="{567E7BC2-42AD-E24A-B32E-9EB4B102696D}" srcOrd="0" destOrd="0" presId="urn:microsoft.com/office/officeart/2008/layout/HalfCircleOrganizationChart"/>
    <dgm:cxn modelId="{D1050D0E-7581-A74C-8841-C0063AEC2390}" type="presParOf" srcId="{567E7BC2-42AD-E24A-B32E-9EB4B102696D}" destId="{AE2D2529-B1ED-D442-9FF5-0F751CF762FB}" srcOrd="0" destOrd="0" presId="urn:microsoft.com/office/officeart/2008/layout/HalfCircleOrganizationChart"/>
    <dgm:cxn modelId="{ECFA7DC1-DA23-FF41-BF5A-A0B63080669B}" type="presParOf" srcId="{AE2D2529-B1ED-D442-9FF5-0F751CF762FB}" destId="{C88D9495-5410-B248-A327-BD7308477F23}" srcOrd="0" destOrd="0" presId="urn:microsoft.com/office/officeart/2008/layout/HalfCircleOrganizationChart"/>
    <dgm:cxn modelId="{9CC52010-2C9D-0C4C-94E0-E8671C1376F0}" type="presParOf" srcId="{AE2D2529-B1ED-D442-9FF5-0F751CF762FB}" destId="{7F2253E5-5623-2243-BD6B-E2BED70B8942}" srcOrd="1" destOrd="0" presId="urn:microsoft.com/office/officeart/2008/layout/HalfCircleOrganizationChart"/>
    <dgm:cxn modelId="{F05BA3BE-946C-5148-89B6-B17113BCE9E1}" type="presParOf" srcId="{AE2D2529-B1ED-D442-9FF5-0F751CF762FB}" destId="{4AA1B96B-DB2E-6B49-AAC6-A11906DBDF6E}" srcOrd="2" destOrd="0" presId="urn:microsoft.com/office/officeart/2008/layout/HalfCircleOrganizationChart"/>
    <dgm:cxn modelId="{409ECE3D-656E-8749-BC63-7FD6A58CBC52}" type="presParOf" srcId="{AE2D2529-B1ED-D442-9FF5-0F751CF762FB}" destId="{9E831504-65BC-AB4D-8B5E-6A07B610BF7E}" srcOrd="3" destOrd="0" presId="urn:microsoft.com/office/officeart/2008/layout/HalfCircleOrganizationChart"/>
    <dgm:cxn modelId="{0C835B9E-0BDE-0249-902A-3FDF8AC25AC3}" type="presParOf" srcId="{567E7BC2-42AD-E24A-B32E-9EB4B102696D}" destId="{FBFC0767-B985-7E41-87AB-3B32E0DBEEB6}" srcOrd="1" destOrd="0" presId="urn:microsoft.com/office/officeart/2008/layout/HalfCircleOrganizationChart"/>
    <dgm:cxn modelId="{445BBE69-D8C9-994C-BD18-47614D4C38D9}" type="presParOf" srcId="{FBFC0767-B985-7E41-87AB-3B32E0DBEEB6}" destId="{49BF5E09-B665-454B-A953-8AEA383F7203}" srcOrd="0" destOrd="0" presId="urn:microsoft.com/office/officeart/2008/layout/HalfCircleOrganizationChart"/>
    <dgm:cxn modelId="{9D19EC0F-2CCF-2A40-B484-F3E030A123CA}" type="presParOf" srcId="{FBFC0767-B985-7E41-87AB-3B32E0DBEEB6}" destId="{44F480B4-CE1D-8A41-B204-C44805444B97}" srcOrd="1" destOrd="0" presId="urn:microsoft.com/office/officeart/2008/layout/HalfCircleOrganizationChart"/>
    <dgm:cxn modelId="{04B614F8-69E5-A446-813A-FC31C85EF0B4}" type="presParOf" srcId="{44F480B4-CE1D-8A41-B204-C44805444B97}" destId="{CBD5088D-5A76-A340-9547-65E52978E9D5}" srcOrd="0" destOrd="0" presId="urn:microsoft.com/office/officeart/2008/layout/HalfCircleOrganizationChart"/>
    <dgm:cxn modelId="{3CB36FCD-A106-9B40-9337-258850F5D0BD}" type="presParOf" srcId="{CBD5088D-5A76-A340-9547-65E52978E9D5}" destId="{DC5F9072-765D-904E-9D8D-443B2833899D}" srcOrd="0" destOrd="0" presId="urn:microsoft.com/office/officeart/2008/layout/HalfCircleOrganizationChart"/>
    <dgm:cxn modelId="{4F37A9AB-3B7A-854B-B2D4-D4F1B43A85B2}" type="presParOf" srcId="{CBD5088D-5A76-A340-9547-65E52978E9D5}" destId="{916D4488-6BF9-CE4E-A1EF-AD27FB20D0F1}" srcOrd="1" destOrd="0" presId="urn:microsoft.com/office/officeart/2008/layout/HalfCircleOrganizationChart"/>
    <dgm:cxn modelId="{8B2D5547-8144-6F48-BA3B-F11E099A48A9}" type="presParOf" srcId="{CBD5088D-5A76-A340-9547-65E52978E9D5}" destId="{C4F0FEE1-BB62-F144-A29D-0AC69A4F51B7}" srcOrd="2" destOrd="0" presId="urn:microsoft.com/office/officeart/2008/layout/HalfCircleOrganizationChart"/>
    <dgm:cxn modelId="{F09060C5-C931-C845-808A-D9A9D575B799}" type="presParOf" srcId="{CBD5088D-5A76-A340-9547-65E52978E9D5}" destId="{BBC77F82-9AB2-2E40-BE5D-A9DA9729CD69}" srcOrd="3" destOrd="0" presId="urn:microsoft.com/office/officeart/2008/layout/HalfCircleOrganizationChart"/>
    <dgm:cxn modelId="{5B5F9350-78A9-C748-AB3E-D59BD33408B9}" type="presParOf" srcId="{44F480B4-CE1D-8A41-B204-C44805444B97}" destId="{68C6B5E5-D7C5-B54A-8D9E-47E630452A2D}" srcOrd="1" destOrd="0" presId="urn:microsoft.com/office/officeart/2008/layout/HalfCircleOrganizationChart"/>
    <dgm:cxn modelId="{C3E953B6-5A4A-4D48-B0C6-ABEF4945165F}" type="presParOf" srcId="{68C6B5E5-D7C5-B54A-8D9E-47E630452A2D}" destId="{B68F44EF-29CD-6E49-8D25-126517B21A1F}" srcOrd="0" destOrd="0" presId="urn:microsoft.com/office/officeart/2008/layout/HalfCircleOrganizationChart"/>
    <dgm:cxn modelId="{C2EB98A8-A9C7-DB43-8D4F-2ADA069EEB2F}" type="presParOf" srcId="{68C6B5E5-D7C5-B54A-8D9E-47E630452A2D}" destId="{010520A9-229C-B247-A0BA-3634E58E8E8F}" srcOrd="1" destOrd="0" presId="urn:microsoft.com/office/officeart/2008/layout/HalfCircleOrganizationChart"/>
    <dgm:cxn modelId="{C77B2CA9-D9AD-D040-AEC8-7ED6AD135829}" type="presParOf" srcId="{010520A9-229C-B247-A0BA-3634E58E8E8F}" destId="{EEDE9903-D1B2-9647-9AD6-5CF154B00696}" srcOrd="0" destOrd="0" presId="urn:microsoft.com/office/officeart/2008/layout/HalfCircleOrganizationChart"/>
    <dgm:cxn modelId="{7BC881A5-504D-394B-A715-7C56ABBBCDCD}" type="presParOf" srcId="{EEDE9903-D1B2-9647-9AD6-5CF154B00696}" destId="{D1A3CE81-DDF3-224A-A610-34C375C87535}" srcOrd="0" destOrd="0" presId="urn:microsoft.com/office/officeart/2008/layout/HalfCircleOrganizationChart"/>
    <dgm:cxn modelId="{0C76F534-0EA1-0F42-A820-6E890BA133AA}" type="presParOf" srcId="{EEDE9903-D1B2-9647-9AD6-5CF154B00696}" destId="{5DB98D9C-E372-E34C-931F-249EBA289AA3}" srcOrd="1" destOrd="0" presId="urn:microsoft.com/office/officeart/2008/layout/HalfCircleOrganizationChart"/>
    <dgm:cxn modelId="{B9E141D8-28BA-2747-8EA0-FD5982B5DE3D}" type="presParOf" srcId="{EEDE9903-D1B2-9647-9AD6-5CF154B00696}" destId="{B8EFE7B9-BECA-3749-8F14-904795E1A71B}" srcOrd="2" destOrd="0" presId="urn:microsoft.com/office/officeart/2008/layout/HalfCircleOrganizationChart"/>
    <dgm:cxn modelId="{C8FEB5ED-D559-E443-9703-9F674475A84A}" type="presParOf" srcId="{EEDE9903-D1B2-9647-9AD6-5CF154B00696}" destId="{CC0EB6C6-8498-0F42-A21C-EFCECA305E1A}" srcOrd="3" destOrd="0" presId="urn:microsoft.com/office/officeart/2008/layout/HalfCircleOrganizationChart"/>
    <dgm:cxn modelId="{3B148FCE-E608-6946-9C11-91D4628ABF0A}" type="presParOf" srcId="{010520A9-229C-B247-A0BA-3634E58E8E8F}" destId="{127AFC74-03C9-2443-BBA4-93359012A235}" srcOrd="1" destOrd="0" presId="urn:microsoft.com/office/officeart/2008/layout/HalfCircleOrganizationChart"/>
    <dgm:cxn modelId="{6CCB7254-ED0F-D445-A97C-06872A642719}" type="presParOf" srcId="{127AFC74-03C9-2443-BBA4-93359012A235}" destId="{7355C2B5-4FFB-2D46-9316-ADEC3456A82A}" srcOrd="0" destOrd="0" presId="urn:microsoft.com/office/officeart/2008/layout/HalfCircleOrganizationChart"/>
    <dgm:cxn modelId="{3770EAE6-E143-EB43-A210-526B898F679B}" type="presParOf" srcId="{127AFC74-03C9-2443-BBA4-93359012A235}" destId="{27CC1EE6-6BF6-B840-8457-CF3069FA5A19}" srcOrd="1" destOrd="0" presId="urn:microsoft.com/office/officeart/2008/layout/HalfCircleOrganizationChart"/>
    <dgm:cxn modelId="{1FFDDBAE-1481-CD4D-88AF-767527FEDCFD}" type="presParOf" srcId="{27CC1EE6-6BF6-B840-8457-CF3069FA5A19}" destId="{D1F94716-1D54-5C46-B5F7-75C142224C95}" srcOrd="0" destOrd="0" presId="urn:microsoft.com/office/officeart/2008/layout/HalfCircleOrganizationChart"/>
    <dgm:cxn modelId="{8816CB52-9D31-ED48-8BE9-38C27A64458C}" type="presParOf" srcId="{D1F94716-1D54-5C46-B5F7-75C142224C95}" destId="{3F0A8209-F1CE-8B40-A6B8-3F3B66E91185}" srcOrd="0" destOrd="0" presId="urn:microsoft.com/office/officeart/2008/layout/HalfCircleOrganizationChart"/>
    <dgm:cxn modelId="{D8D37401-ED5C-5246-A767-86EF327EBC03}" type="presParOf" srcId="{D1F94716-1D54-5C46-B5F7-75C142224C95}" destId="{668F7570-8C37-0046-B7C8-26BB9FBE9143}" srcOrd="1" destOrd="0" presId="urn:microsoft.com/office/officeart/2008/layout/HalfCircleOrganizationChart"/>
    <dgm:cxn modelId="{2BBF75F2-D65A-174B-B2C6-2164B1371144}" type="presParOf" srcId="{D1F94716-1D54-5C46-B5F7-75C142224C95}" destId="{0530276E-259D-2542-8377-41088F97B46F}" srcOrd="2" destOrd="0" presId="urn:microsoft.com/office/officeart/2008/layout/HalfCircleOrganizationChart"/>
    <dgm:cxn modelId="{2A08C313-2F80-1640-89BA-E9E37873057A}" type="presParOf" srcId="{D1F94716-1D54-5C46-B5F7-75C142224C95}" destId="{808D8910-9635-E74C-A644-F72BA29CED69}" srcOrd="3" destOrd="0" presId="urn:microsoft.com/office/officeart/2008/layout/HalfCircleOrganizationChart"/>
    <dgm:cxn modelId="{46B7A4F3-52CE-6F42-A134-6CB08053B5B1}" type="presParOf" srcId="{27CC1EE6-6BF6-B840-8457-CF3069FA5A19}" destId="{572E35E7-9FAD-F44B-B082-0FCE88657B54}" srcOrd="1" destOrd="0" presId="urn:microsoft.com/office/officeart/2008/layout/HalfCircleOrganizationChart"/>
    <dgm:cxn modelId="{FBC045AC-9AAE-2A40-9387-47AFBBA07BEB}" type="presParOf" srcId="{27CC1EE6-6BF6-B840-8457-CF3069FA5A19}" destId="{8AE25A46-B076-CA44-A145-9AA2380D95F8}" srcOrd="2" destOrd="0" presId="urn:microsoft.com/office/officeart/2008/layout/HalfCircleOrganizationChart"/>
    <dgm:cxn modelId="{1DD1B7D3-B977-0A49-A036-D6D16517DD90}" type="presParOf" srcId="{010520A9-229C-B247-A0BA-3634E58E8E8F}" destId="{258C28DD-E680-4B4D-BE5A-92D791B75CC8}" srcOrd="2" destOrd="0" presId="urn:microsoft.com/office/officeart/2008/layout/HalfCircleOrganizationChart"/>
    <dgm:cxn modelId="{1F5F8F96-90CC-EF4A-85FD-DDB1A21115E0}" type="presParOf" srcId="{44F480B4-CE1D-8A41-B204-C44805444B97}" destId="{C5D6F02D-5F3C-814F-9084-D98424A79560}" srcOrd="2" destOrd="0" presId="urn:microsoft.com/office/officeart/2008/layout/HalfCircleOrganizationChart"/>
    <dgm:cxn modelId="{EC3AEAD5-95CA-DF4F-ACC9-749E27B30D9C}" type="presParOf" srcId="{567E7BC2-42AD-E24A-B32E-9EB4B102696D}" destId="{FB014A92-290A-B64E-92E5-3AA8E0DD5ACB}" srcOrd="2" destOrd="0" presId="urn:microsoft.com/office/officeart/2008/layout/HalfCircleOrganizationChart"/>
    <dgm:cxn modelId="{90A9D1B0-0B59-274B-963E-F4EB6A960827}" type="presParOf" srcId="{5703D8BB-D8BE-FB40-9F8C-03F115C03323}" destId="{38522F1F-670B-4A43-AB05-B398BB756B6C}" srcOrd="1" destOrd="0" presId="urn:microsoft.com/office/officeart/2008/layout/HalfCircleOrganizationChart"/>
    <dgm:cxn modelId="{D4AAD5AC-8C25-1747-9128-1B28EFE25557}" type="presParOf" srcId="{38522F1F-670B-4A43-AB05-B398BB756B6C}" destId="{B5074FEA-F5BD-9848-BFEC-D4B4C099605A}" srcOrd="0" destOrd="0" presId="urn:microsoft.com/office/officeart/2008/layout/HalfCircleOrganizationChart"/>
    <dgm:cxn modelId="{7745F935-5E71-6F4A-AA68-27F28A0EE6F7}" type="presParOf" srcId="{B5074FEA-F5BD-9848-BFEC-D4B4C099605A}" destId="{B3F30260-CA7F-734B-B265-07F5C01802BC}" srcOrd="0" destOrd="0" presId="urn:microsoft.com/office/officeart/2008/layout/HalfCircleOrganizationChart"/>
    <dgm:cxn modelId="{B6999469-0437-8C43-A907-0138E210EFB2}" type="presParOf" srcId="{B5074FEA-F5BD-9848-BFEC-D4B4C099605A}" destId="{148AE17E-A043-B540-9317-FA2F11B15A26}" srcOrd="1" destOrd="0" presId="urn:microsoft.com/office/officeart/2008/layout/HalfCircleOrganizationChart"/>
    <dgm:cxn modelId="{6B6CFF58-FE57-824D-AEA2-95BCBF8B9091}" type="presParOf" srcId="{B5074FEA-F5BD-9848-BFEC-D4B4C099605A}" destId="{078393A6-1332-DF4F-AEAF-80205BD07068}" srcOrd="2" destOrd="0" presId="urn:microsoft.com/office/officeart/2008/layout/HalfCircleOrganizationChart"/>
    <dgm:cxn modelId="{379C6704-905D-144F-BA3B-26F6922EAB8B}" type="presParOf" srcId="{B5074FEA-F5BD-9848-BFEC-D4B4C099605A}" destId="{24E476AD-E0A3-414A-A21F-49C4B1ED0968}" srcOrd="3" destOrd="0" presId="urn:microsoft.com/office/officeart/2008/layout/HalfCircleOrganizationChart"/>
    <dgm:cxn modelId="{1585ED71-AB42-034A-9F73-537E22B1ACFC}" type="presParOf" srcId="{38522F1F-670B-4A43-AB05-B398BB756B6C}" destId="{15E8F6A6-BD61-8C41-BC32-D71FBCAA22F8}" srcOrd="1" destOrd="0" presId="urn:microsoft.com/office/officeart/2008/layout/HalfCircleOrganizationChart"/>
    <dgm:cxn modelId="{48D5EC1E-1254-974E-89E9-01BA5A3362D2}" type="presParOf" srcId="{15E8F6A6-BD61-8C41-BC32-D71FBCAA22F8}" destId="{2B564EC6-FEFC-814E-A064-1427C2BB614D}" srcOrd="0" destOrd="0" presId="urn:microsoft.com/office/officeart/2008/layout/HalfCircleOrganizationChart"/>
    <dgm:cxn modelId="{970FB877-C8D1-394A-A8EB-0F4F5FB07C52}" type="presParOf" srcId="{15E8F6A6-BD61-8C41-BC32-D71FBCAA22F8}" destId="{16C14AAE-0D20-7E42-91C0-90ED45BE400B}" srcOrd="1" destOrd="0" presId="urn:microsoft.com/office/officeart/2008/layout/HalfCircleOrganizationChart"/>
    <dgm:cxn modelId="{17D5DBFC-309B-2B42-9A6C-2876CA3FE478}" type="presParOf" srcId="{16C14AAE-0D20-7E42-91C0-90ED45BE400B}" destId="{42FF2F64-918A-D147-8AD2-D2E6E0E06D2C}" srcOrd="0" destOrd="0" presId="urn:microsoft.com/office/officeart/2008/layout/HalfCircleOrganizationChart"/>
    <dgm:cxn modelId="{AB562218-545C-C448-925B-261386BA1ADD}" type="presParOf" srcId="{42FF2F64-918A-D147-8AD2-D2E6E0E06D2C}" destId="{131FDEF4-EF3D-CA4D-8358-F35821C2A42C}" srcOrd="0" destOrd="0" presId="urn:microsoft.com/office/officeart/2008/layout/HalfCircleOrganizationChart"/>
    <dgm:cxn modelId="{079E40AA-9235-7041-8642-DBA15F7FBB3A}" type="presParOf" srcId="{42FF2F64-918A-D147-8AD2-D2E6E0E06D2C}" destId="{B3785543-7169-AE4F-9085-75EAE2BF8101}" srcOrd="1" destOrd="0" presId="urn:microsoft.com/office/officeart/2008/layout/HalfCircleOrganizationChart"/>
    <dgm:cxn modelId="{69E0FDDF-AD20-AF44-BB0B-699273AF8B00}" type="presParOf" srcId="{42FF2F64-918A-D147-8AD2-D2E6E0E06D2C}" destId="{8837163D-B3DA-D44B-B0DE-DB270F7D5277}" srcOrd="2" destOrd="0" presId="urn:microsoft.com/office/officeart/2008/layout/HalfCircleOrganizationChart"/>
    <dgm:cxn modelId="{C8466383-CA48-2E43-9B4B-B067364B78E3}" type="presParOf" srcId="{42FF2F64-918A-D147-8AD2-D2E6E0E06D2C}" destId="{41A358F0-B9BD-D54E-80BF-6DF88EE42F5D}" srcOrd="3" destOrd="0" presId="urn:microsoft.com/office/officeart/2008/layout/HalfCircleOrganizationChart"/>
    <dgm:cxn modelId="{6608C0AB-D01D-8746-B8DB-B5114AAA486A}" type="presParOf" srcId="{16C14AAE-0D20-7E42-91C0-90ED45BE400B}" destId="{3CAD1027-A3E4-9047-9EFA-56894997F892}" srcOrd="1" destOrd="0" presId="urn:microsoft.com/office/officeart/2008/layout/HalfCircleOrganizationChart"/>
    <dgm:cxn modelId="{4DAAEE37-6033-804E-8021-9514F3950C93}" type="presParOf" srcId="{3CAD1027-A3E4-9047-9EFA-56894997F892}" destId="{250AA063-BC21-2745-8F56-9B0349BC8471}" srcOrd="0" destOrd="0" presId="urn:microsoft.com/office/officeart/2008/layout/HalfCircleOrganizationChart"/>
    <dgm:cxn modelId="{76452F4F-33CB-9548-8181-7D381D91DE51}" type="presParOf" srcId="{3CAD1027-A3E4-9047-9EFA-56894997F892}" destId="{97C166FF-F28F-A740-A09A-6653AB629B03}" srcOrd="1" destOrd="0" presId="urn:microsoft.com/office/officeart/2008/layout/HalfCircleOrganizationChart"/>
    <dgm:cxn modelId="{85F034DF-C6FA-D549-8A44-EFA4E8289DF0}" type="presParOf" srcId="{97C166FF-F28F-A740-A09A-6653AB629B03}" destId="{9FE66E17-4C7C-D643-BC9B-1E8B662E0BB5}" srcOrd="0" destOrd="0" presId="urn:microsoft.com/office/officeart/2008/layout/HalfCircleOrganizationChart"/>
    <dgm:cxn modelId="{9D68C5E4-6847-0F4B-8CD3-2CD5ACB28588}" type="presParOf" srcId="{9FE66E17-4C7C-D643-BC9B-1E8B662E0BB5}" destId="{5336A5F5-3C2E-6143-9D12-10AFD8DA4238}" srcOrd="0" destOrd="0" presId="urn:microsoft.com/office/officeart/2008/layout/HalfCircleOrganizationChart"/>
    <dgm:cxn modelId="{28D3103B-07A7-9441-8BFA-E70F6FA47F4E}" type="presParOf" srcId="{9FE66E17-4C7C-D643-BC9B-1E8B662E0BB5}" destId="{1772C15C-1A8F-3541-BEFB-332B2542E933}" srcOrd="1" destOrd="0" presId="urn:microsoft.com/office/officeart/2008/layout/HalfCircleOrganizationChart"/>
    <dgm:cxn modelId="{7A32B990-4B83-8445-B1B9-3F61EB4BFF4E}" type="presParOf" srcId="{9FE66E17-4C7C-D643-BC9B-1E8B662E0BB5}" destId="{4118EE2B-09EC-E14C-8C2A-B4D45DCBB0CE}" srcOrd="2" destOrd="0" presId="urn:microsoft.com/office/officeart/2008/layout/HalfCircleOrganizationChart"/>
    <dgm:cxn modelId="{861B7095-F254-7440-ADEB-A27491C0C69D}" type="presParOf" srcId="{9FE66E17-4C7C-D643-BC9B-1E8B662E0BB5}" destId="{8C7C3DBB-420F-B444-9ED6-30601134CC75}" srcOrd="3" destOrd="0" presId="urn:microsoft.com/office/officeart/2008/layout/HalfCircleOrganizationChart"/>
    <dgm:cxn modelId="{A5A8BBBB-70E9-C84C-8EE5-D815C3E95D01}" type="presParOf" srcId="{97C166FF-F28F-A740-A09A-6653AB629B03}" destId="{6113AE60-1F0B-5A43-9D45-64CF59E6DB9A}" srcOrd="1" destOrd="0" presId="urn:microsoft.com/office/officeart/2008/layout/HalfCircleOrganizationChart"/>
    <dgm:cxn modelId="{2C2F5D9B-6F6A-9D42-B261-22E1642CB54B}" type="presParOf" srcId="{6113AE60-1F0B-5A43-9D45-64CF59E6DB9A}" destId="{2D8761C4-0D86-574E-80BC-29C9147FC50F}" srcOrd="0" destOrd="0" presId="urn:microsoft.com/office/officeart/2008/layout/HalfCircleOrganizationChart"/>
    <dgm:cxn modelId="{B2EE301F-8473-6143-8103-899399B0DA41}" type="presParOf" srcId="{6113AE60-1F0B-5A43-9D45-64CF59E6DB9A}" destId="{2CBBC5EA-AE2D-E344-8A1B-B60FC5C55AB4}" srcOrd="1" destOrd="0" presId="urn:microsoft.com/office/officeart/2008/layout/HalfCircleOrganizationChart"/>
    <dgm:cxn modelId="{C39ACC57-044F-9449-A293-4EB8853B1ADB}" type="presParOf" srcId="{2CBBC5EA-AE2D-E344-8A1B-B60FC5C55AB4}" destId="{7B663FDD-7F0F-F04D-9D4D-4FC700292F7D}" srcOrd="0" destOrd="0" presId="urn:microsoft.com/office/officeart/2008/layout/HalfCircleOrganizationChart"/>
    <dgm:cxn modelId="{84FAEE93-B0AB-9443-A269-692C328BA49C}" type="presParOf" srcId="{7B663FDD-7F0F-F04D-9D4D-4FC700292F7D}" destId="{16764E82-0B4C-7B4B-B16E-AB3A2C0429AE}" srcOrd="0" destOrd="0" presId="urn:microsoft.com/office/officeart/2008/layout/HalfCircleOrganizationChart"/>
    <dgm:cxn modelId="{DC6D3530-522A-D94E-92C4-0606DC429D81}" type="presParOf" srcId="{7B663FDD-7F0F-F04D-9D4D-4FC700292F7D}" destId="{3A5EB2E8-6029-FF44-8940-EE6DE4D4C1E1}" srcOrd="1" destOrd="0" presId="urn:microsoft.com/office/officeart/2008/layout/HalfCircleOrganizationChart"/>
    <dgm:cxn modelId="{1BC82FC5-1F72-6544-9B54-1CA02977F78A}" type="presParOf" srcId="{7B663FDD-7F0F-F04D-9D4D-4FC700292F7D}" destId="{AE5E835B-FF2D-304D-AE1E-56152C2D5327}" srcOrd="2" destOrd="0" presId="urn:microsoft.com/office/officeart/2008/layout/HalfCircleOrganizationChart"/>
    <dgm:cxn modelId="{065340E7-AB7E-A34A-9E73-C688E19AA83F}" type="presParOf" srcId="{7B663FDD-7F0F-F04D-9D4D-4FC700292F7D}" destId="{669E7AE2-9184-7B47-A6D0-92F992C9CA7B}" srcOrd="3" destOrd="0" presId="urn:microsoft.com/office/officeart/2008/layout/HalfCircleOrganizationChart"/>
    <dgm:cxn modelId="{DA479756-F6CA-D84C-8DCC-1C2868B76671}" type="presParOf" srcId="{2CBBC5EA-AE2D-E344-8A1B-B60FC5C55AB4}" destId="{BDDF2FB8-8F50-A041-B430-A5BA87092E9A}" srcOrd="1" destOrd="0" presId="urn:microsoft.com/office/officeart/2008/layout/HalfCircleOrganizationChart"/>
    <dgm:cxn modelId="{CA85CEDF-8948-2C49-9DA3-8B768784C01E}" type="presParOf" srcId="{2CBBC5EA-AE2D-E344-8A1B-B60FC5C55AB4}" destId="{57BA26C9-2339-244B-B0E8-2EA7C498CB75}" srcOrd="2" destOrd="0" presId="urn:microsoft.com/office/officeart/2008/layout/HalfCircleOrganizationChart"/>
    <dgm:cxn modelId="{25AC1F61-6437-D242-8D15-81C79B669898}" type="presParOf" srcId="{6113AE60-1F0B-5A43-9D45-64CF59E6DB9A}" destId="{E38DD6B3-1348-5941-BA8A-93C219D292B2}" srcOrd="2" destOrd="0" presId="urn:microsoft.com/office/officeart/2008/layout/HalfCircleOrganizationChart"/>
    <dgm:cxn modelId="{BC586E29-1E9B-D042-BD7D-6841B7A80541}" type="presParOf" srcId="{6113AE60-1F0B-5A43-9D45-64CF59E6DB9A}" destId="{1A7FDC16-90B5-624B-B696-7C4D89E82783}" srcOrd="3" destOrd="0" presId="urn:microsoft.com/office/officeart/2008/layout/HalfCircleOrganizationChart"/>
    <dgm:cxn modelId="{102A4B05-C5A4-764F-96F2-327647E95139}" type="presParOf" srcId="{1A7FDC16-90B5-624B-B696-7C4D89E82783}" destId="{D30C3673-8A6B-494C-AF7B-23F621E84A7D}" srcOrd="0" destOrd="0" presId="urn:microsoft.com/office/officeart/2008/layout/HalfCircleOrganizationChart"/>
    <dgm:cxn modelId="{3068BF9D-5AC4-B94D-BF50-0638AEA1228A}" type="presParOf" srcId="{D30C3673-8A6B-494C-AF7B-23F621E84A7D}" destId="{76DF88B7-F0DB-8B46-8383-94A35E83D7F7}" srcOrd="0" destOrd="0" presId="urn:microsoft.com/office/officeart/2008/layout/HalfCircleOrganizationChart"/>
    <dgm:cxn modelId="{7C92F238-C7FB-304E-A587-3DF5D8DB7768}" type="presParOf" srcId="{D30C3673-8A6B-494C-AF7B-23F621E84A7D}" destId="{E7014F91-DF48-8541-85AA-75C97B303ACF}" srcOrd="1" destOrd="0" presId="urn:microsoft.com/office/officeart/2008/layout/HalfCircleOrganizationChart"/>
    <dgm:cxn modelId="{60AD8D1E-33D4-7840-AAF8-C93D8B093E5E}" type="presParOf" srcId="{D30C3673-8A6B-494C-AF7B-23F621E84A7D}" destId="{DDFC64D2-B0D0-0044-95BD-81E37409B417}" srcOrd="2" destOrd="0" presId="urn:microsoft.com/office/officeart/2008/layout/HalfCircleOrganizationChart"/>
    <dgm:cxn modelId="{A81A0185-64BC-4343-B7DF-533FD1099099}" type="presParOf" srcId="{D30C3673-8A6B-494C-AF7B-23F621E84A7D}" destId="{A2678235-C143-F34B-9C6A-3B1C300E41B6}" srcOrd="3" destOrd="0" presId="urn:microsoft.com/office/officeart/2008/layout/HalfCircleOrganizationChart"/>
    <dgm:cxn modelId="{B026F207-4C3B-8A4A-B4FF-C8F1C5D16C0B}" type="presParOf" srcId="{1A7FDC16-90B5-624B-B696-7C4D89E82783}" destId="{84394834-07CD-ED43-BE3A-90F37C2C467D}" srcOrd="1" destOrd="0" presId="urn:microsoft.com/office/officeart/2008/layout/HalfCircleOrganizationChart"/>
    <dgm:cxn modelId="{E4C34007-825A-D14A-9449-2BF69897E4EB}" type="presParOf" srcId="{84394834-07CD-ED43-BE3A-90F37C2C467D}" destId="{EB1F10AA-ED42-A84A-B18A-8A713F8CC7D0}" srcOrd="0" destOrd="0" presId="urn:microsoft.com/office/officeart/2008/layout/HalfCircleOrganizationChart"/>
    <dgm:cxn modelId="{F454E98A-1001-E14D-B82F-4ED267896C0F}" type="presParOf" srcId="{84394834-07CD-ED43-BE3A-90F37C2C467D}" destId="{1A267EC0-1A6E-134D-892B-AE1567270C81}" srcOrd="1" destOrd="0" presId="urn:microsoft.com/office/officeart/2008/layout/HalfCircleOrganizationChart"/>
    <dgm:cxn modelId="{6AE0895F-AC06-0545-B849-04D3EB194C5F}" type="presParOf" srcId="{1A267EC0-1A6E-134D-892B-AE1567270C81}" destId="{4A440E8B-FBC8-2B4C-B6C5-6EEA5D68BAF1}" srcOrd="0" destOrd="0" presId="urn:microsoft.com/office/officeart/2008/layout/HalfCircleOrganizationChart"/>
    <dgm:cxn modelId="{54761B64-9D58-E148-91D6-E195736DC5B5}" type="presParOf" srcId="{4A440E8B-FBC8-2B4C-B6C5-6EEA5D68BAF1}" destId="{DCF1D96D-74C2-A548-AF65-B67519346409}" srcOrd="0" destOrd="0" presId="urn:microsoft.com/office/officeart/2008/layout/HalfCircleOrganizationChart"/>
    <dgm:cxn modelId="{A85E2F74-BEEF-7947-8C20-939655DF646B}" type="presParOf" srcId="{4A440E8B-FBC8-2B4C-B6C5-6EEA5D68BAF1}" destId="{CE26B768-7DF1-1F4C-BD88-DF6CE4C8C5F4}" srcOrd="1" destOrd="0" presId="urn:microsoft.com/office/officeart/2008/layout/HalfCircleOrganizationChart"/>
    <dgm:cxn modelId="{CEB6E8CB-340B-BF4A-BD2A-A8449C858C0E}" type="presParOf" srcId="{4A440E8B-FBC8-2B4C-B6C5-6EEA5D68BAF1}" destId="{0A6C30B6-7A4E-D948-9CAA-3639715BD3D5}" srcOrd="2" destOrd="0" presId="urn:microsoft.com/office/officeart/2008/layout/HalfCircleOrganizationChart"/>
    <dgm:cxn modelId="{0CD64775-F4FD-CD45-8D0A-3890E12C3F7E}" type="presParOf" srcId="{4A440E8B-FBC8-2B4C-B6C5-6EEA5D68BAF1}" destId="{D763C2BD-1B2F-1645-9F9F-404AF80178D3}" srcOrd="3" destOrd="0" presId="urn:microsoft.com/office/officeart/2008/layout/HalfCircleOrganizationChart"/>
    <dgm:cxn modelId="{8437A5A5-7B1C-794D-9D37-05DF049459F7}" type="presParOf" srcId="{1A267EC0-1A6E-134D-892B-AE1567270C81}" destId="{CF7CA087-43C4-3541-8AC8-9BF81414167A}" srcOrd="1" destOrd="0" presId="urn:microsoft.com/office/officeart/2008/layout/HalfCircleOrganizationChart"/>
    <dgm:cxn modelId="{92A8B634-3253-B945-AD6B-A015C3750613}" type="presParOf" srcId="{1A267EC0-1A6E-134D-892B-AE1567270C81}" destId="{BEABDB33-4EC1-9C4E-8BA7-189B5DAD7963}" srcOrd="2" destOrd="0" presId="urn:microsoft.com/office/officeart/2008/layout/HalfCircleOrganizationChart"/>
    <dgm:cxn modelId="{178A8DC9-8C53-EE40-8FED-23F297E09BB2}" type="presParOf" srcId="{1A7FDC16-90B5-624B-B696-7C4D89E82783}" destId="{FC17B1FB-2BBD-8F4C-9246-1606F8CD75D0}" srcOrd="2" destOrd="0" presId="urn:microsoft.com/office/officeart/2008/layout/HalfCircleOrganizationChart"/>
    <dgm:cxn modelId="{8B4A610D-9580-304D-AC7D-6718D9A384D8}" type="presParOf" srcId="{97C166FF-F28F-A740-A09A-6653AB629B03}" destId="{60D1C2FA-2D7A-DE45-B135-B3448C3CEDC2}" srcOrd="2" destOrd="0" presId="urn:microsoft.com/office/officeart/2008/layout/HalfCircleOrganizationChart"/>
    <dgm:cxn modelId="{E323607F-2E50-7444-B73E-8457CD383167}" type="presParOf" srcId="{16C14AAE-0D20-7E42-91C0-90ED45BE400B}" destId="{C31773AA-7347-2645-8E8E-1408571238F6}" srcOrd="2" destOrd="0" presId="urn:microsoft.com/office/officeart/2008/layout/HalfCircleOrganizationChart"/>
    <dgm:cxn modelId="{B562154E-8F99-EA4A-B294-AE345764D7A8}" type="presParOf" srcId="{38522F1F-670B-4A43-AB05-B398BB756B6C}" destId="{68CED4CD-4A52-B040-B109-4D16FB448E2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565EA-D6FC-B44B-A7FA-0920AAF86FE2}">
      <dsp:nvSpPr>
        <dsp:cNvPr id="0" name=""/>
        <dsp:cNvSpPr/>
      </dsp:nvSpPr>
      <dsp:spPr>
        <a:xfrm>
          <a:off x="3354275" y="811328"/>
          <a:ext cx="673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673224" y="0"/>
              </a:moveTo>
              <a:lnTo>
                <a:pt x="673224" y="486667"/>
              </a:lnTo>
              <a:lnTo>
                <a:pt x="0" y="486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51BE6-C4D5-C545-A646-55E4E12AC901}">
      <dsp:nvSpPr>
        <dsp:cNvPr id="0" name=""/>
        <dsp:cNvSpPr/>
      </dsp:nvSpPr>
      <dsp:spPr>
        <a:xfrm>
          <a:off x="2869392" y="3114890"/>
          <a:ext cx="1158107" cy="489263"/>
        </a:xfrm>
        <a:custGeom>
          <a:avLst/>
          <a:gdLst/>
          <a:ahLst/>
          <a:cxnLst/>
          <a:rect l="0" t="0" r="0" b="0"/>
          <a:pathLst>
            <a:path>
              <a:moveTo>
                <a:pt x="1158107" y="0"/>
              </a:moveTo>
              <a:lnTo>
                <a:pt x="1158107" y="489263"/>
              </a:lnTo>
              <a:lnTo>
                <a:pt x="0" y="489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7CA78-1D85-E446-9F35-382EF32B282C}">
      <dsp:nvSpPr>
        <dsp:cNvPr id="0" name=""/>
        <dsp:cNvSpPr/>
      </dsp:nvSpPr>
      <dsp:spPr>
        <a:xfrm>
          <a:off x="4027499" y="3114890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AB181-18AC-4B48-8434-B9913AC2F617}">
      <dsp:nvSpPr>
        <dsp:cNvPr id="0" name=""/>
        <dsp:cNvSpPr/>
      </dsp:nvSpPr>
      <dsp:spPr>
        <a:xfrm>
          <a:off x="3981779" y="811328"/>
          <a:ext cx="91440" cy="14924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24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4C983-F22D-4347-B0B2-196EBA683E70}">
      <dsp:nvSpPr>
        <dsp:cNvPr id="0" name=""/>
        <dsp:cNvSpPr/>
      </dsp:nvSpPr>
      <dsp:spPr>
        <a:xfrm>
          <a:off x="3621943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8589F-A6F3-734A-A1AB-F018666A723F}">
      <dsp:nvSpPr>
        <dsp:cNvPr id="0" name=""/>
        <dsp:cNvSpPr/>
      </dsp:nvSpPr>
      <dsp:spPr>
        <a:xfrm>
          <a:off x="3621943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B9AE7-DA7D-EE40-A84E-BB71E6EF912E}">
      <dsp:nvSpPr>
        <dsp:cNvPr id="0" name=""/>
        <dsp:cNvSpPr/>
      </dsp:nvSpPr>
      <dsp:spPr>
        <a:xfrm>
          <a:off x="3216386" y="146215"/>
          <a:ext cx="1622226" cy="519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Page</a:t>
          </a:r>
        </a:p>
      </dsp:txBody>
      <dsp:txXfrm>
        <a:off x="3216386" y="146215"/>
        <a:ext cx="1622226" cy="519112"/>
      </dsp:txXfrm>
    </dsp:sp>
    <dsp:sp modelId="{17A44C09-A41C-AB47-A74B-D64AF2022A00}">
      <dsp:nvSpPr>
        <dsp:cNvPr id="0" name=""/>
        <dsp:cNvSpPr/>
      </dsp:nvSpPr>
      <dsp:spPr>
        <a:xfrm>
          <a:off x="3621943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BA48D-99AD-6E4E-B3E4-DDEB967166A7}">
      <dsp:nvSpPr>
        <dsp:cNvPr id="0" name=""/>
        <dsp:cNvSpPr/>
      </dsp:nvSpPr>
      <dsp:spPr>
        <a:xfrm>
          <a:off x="3621943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B5ACA-07FA-054F-8D8D-973A571CA25F}">
      <dsp:nvSpPr>
        <dsp:cNvPr id="0" name=""/>
        <dsp:cNvSpPr/>
      </dsp:nvSpPr>
      <dsp:spPr>
        <a:xfrm>
          <a:off x="3216386" y="2449777"/>
          <a:ext cx="1622226" cy="519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Game Choices</a:t>
          </a:r>
        </a:p>
      </dsp:txBody>
      <dsp:txXfrm>
        <a:off x="3216386" y="2449777"/>
        <a:ext cx="1622226" cy="519112"/>
      </dsp:txXfrm>
    </dsp:sp>
    <dsp:sp modelId="{9CA413E1-5A63-794A-A6CC-05B44D53A006}">
      <dsp:nvSpPr>
        <dsp:cNvPr id="0" name=""/>
        <dsp:cNvSpPr/>
      </dsp:nvSpPr>
      <dsp:spPr>
        <a:xfrm>
          <a:off x="4676390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98F1A-90A6-9648-841A-AA4D74477C67}">
      <dsp:nvSpPr>
        <dsp:cNvPr id="0" name=""/>
        <dsp:cNvSpPr/>
      </dsp:nvSpPr>
      <dsp:spPr>
        <a:xfrm>
          <a:off x="4676390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058F0-D341-8748-B6C2-289659AA65FB}">
      <dsp:nvSpPr>
        <dsp:cNvPr id="0" name=""/>
        <dsp:cNvSpPr/>
      </dsp:nvSpPr>
      <dsp:spPr>
        <a:xfrm>
          <a:off x="4270833" y="3601558"/>
          <a:ext cx="1622226" cy="519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Classic</a:t>
          </a:r>
        </a:p>
      </dsp:txBody>
      <dsp:txXfrm>
        <a:off x="4270833" y="3601558"/>
        <a:ext cx="1622226" cy="519112"/>
      </dsp:txXfrm>
    </dsp:sp>
    <dsp:sp modelId="{87A637C2-DF57-244D-B9E9-010E80471585}">
      <dsp:nvSpPr>
        <dsp:cNvPr id="0" name=""/>
        <dsp:cNvSpPr/>
      </dsp:nvSpPr>
      <dsp:spPr>
        <a:xfrm>
          <a:off x="2155612" y="3458153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BA3BB-620C-D649-8B4D-9EC1770E70A6}">
      <dsp:nvSpPr>
        <dsp:cNvPr id="0" name=""/>
        <dsp:cNvSpPr/>
      </dsp:nvSpPr>
      <dsp:spPr>
        <a:xfrm>
          <a:off x="2155612" y="3458153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97A8D-06C1-D142-ADF0-503BC01F0C20}">
      <dsp:nvSpPr>
        <dsp:cNvPr id="0" name=""/>
        <dsp:cNvSpPr/>
      </dsp:nvSpPr>
      <dsp:spPr>
        <a:xfrm>
          <a:off x="1750056" y="3604153"/>
          <a:ext cx="1622226" cy="519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</a:t>
          </a:r>
        </a:p>
      </dsp:txBody>
      <dsp:txXfrm>
        <a:off x="1750056" y="3604153"/>
        <a:ext cx="1622226" cy="519112"/>
      </dsp:txXfrm>
    </dsp:sp>
    <dsp:sp modelId="{4E01089E-6B59-D449-9397-2F089A557D08}">
      <dsp:nvSpPr>
        <dsp:cNvPr id="0" name=""/>
        <dsp:cNvSpPr/>
      </dsp:nvSpPr>
      <dsp:spPr>
        <a:xfrm>
          <a:off x="2640496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A8BD8-79A6-574F-8EF9-36235E982EDF}">
      <dsp:nvSpPr>
        <dsp:cNvPr id="0" name=""/>
        <dsp:cNvSpPr/>
      </dsp:nvSpPr>
      <dsp:spPr>
        <a:xfrm>
          <a:off x="2640496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0D01D-28BF-0843-8EA6-D13FA4A88CC4}">
      <dsp:nvSpPr>
        <dsp:cNvPr id="0" name=""/>
        <dsp:cNvSpPr/>
      </dsp:nvSpPr>
      <dsp:spPr>
        <a:xfrm>
          <a:off x="2234939" y="1297996"/>
          <a:ext cx="1622226" cy="519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Main View</a:t>
          </a:r>
        </a:p>
      </dsp:txBody>
      <dsp:txXfrm>
        <a:off x="2234939" y="1297996"/>
        <a:ext cx="1622226" cy="519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EF09F-2046-A040-9DF2-CC457840CDF3}">
      <dsp:nvSpPr>
        <dsp:cNvPr id="0" name=""/>
        <dsp:cNvSpPr/>
      </dsp:nvSpPr>
      <dsp:spPr>
        <a:xfrm>
          <a:off x="5653715" y="814341"/>
          <a:ext cx="674540" cy="487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619"/>
              </a:lnTo>
              <a:lnTo>
                <a:pt x="674540" y="4876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B3864-C577-AC48-9257-CBFF98F6F231}">
      <dsp:nvSpPr>
        <dsp:cNvPr id="0" name=""/>
        <dsp:cNvSpPr/>
      </dsp:nvSpPr>
      <dsp:spPr>
        <a:xfrm>
          <a:off x="4979174" y="814341"/>
          <a:ext cx="674540" cy="487619"/>
        </a:xfrm>
        <a:custGeom>
          <a:avLst/>
          <a:gdLst/>
          <a:ahLst/>
          <a:cxnLst/>
          <a:rect l="0" t="0" r="0" b="0"/>
          <a:pathLst>
            <a:path>
              <a:moveTo>
                <a:pt x="674540" y="0"/>
              </a:moveTo>
              <a:lnTo>
                <a:pt x="674540" y="487619"/>
              </a:lnTo>
              <a:lnTo>
                <a:pt x="0" y="4876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302F5-24D1-124C-8EAD-05ADB67E3124}">
      <dsp:nvSpPr>
        <dsp:cNvPr id="0" name=""/>
        <dsp:cNvSpPr/>
      </dsp:nvSpPr>
      <dsp:spPr>
        <a:xfrm>
          <a:off x="4349998" y="4276442"/>
          <a:ext cx="1303716" cy="492477"/>
        </a:xfrm>
        <a:custGeom>
          <a:avLst/>
          <a:gdLst/>
          <a:ahLst/>
          <a:cxnLst/>
          <a:rect l="0" t="0" r="0" b="0"/>
          <a:pathLst>
            <a:path>
              <a:moveTo>
                <a:pt x="1303716" y="0"/>
              </a:moveTo>
              <a:lnTo>
                <a:pt x="1303716" y="492477"/>
              </a:lnTo>
              <a:lnTo>
                <a:pt x="0" y="4924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1ED0B-A943-9F44-B03F-F1EF0ED1C145}">
      <dsp:nvSpPr>
        <dsp:cNvPr id="0" name=""/>
        <dsp:cNvSpPr/>
      </dsp:nvSpPr>
      <dsp:spPr>
        <a:xfrm>
          <a:off x="5653715" y="4276442"/>
          <a:ext cx="747683" cy="487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619"/>
              </a:lnTo>
              <a:lnTo>
                <a:pt x="747683" y="4876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DA7A9-879F-F545-B98C-2FFF3BB9B333}">
      <dsp:nvSpPr>
        <dsp:cNvPr id="0" name=""/>
        <dsp:cNvSpPr/>
      </dsp:nvSpPr>
      <dsp:spPr>
        <a:xfrm>
          <a:off x="5607995" y="3122408"/>
          <a:ext cx="91440" cy="34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3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E0171-C35E-4542-98C3-F60F45801F83}">
      <dsp:nvSpPr>
        <dsp:cNvPr id="0" name=""/>
        <dsp:cNvSpPr/>
      </dsp:nvSpPr>
      <dsp:spPr>
        <a:xfrm>
          <a:off x="5607995" y="814341"/>
          <a:ext cx="91440" cy="1495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53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253E5-5623-2243-BD6B-E2BED70B8942}">
      <dsp:nvSpPr>
        <dsp:cNvPr id="0" name=""/>
        <dsp:cNvSpPr/>
      </dsp:nvSpPr>
      <dsp:spPr>
        <a:xfrm>
          <a:off x="5247365" y="1642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B96B-DB2E-6B49-AAC6-A11906DBDF6E}">
      <dsp:nvSpPr>
        <dsp:cNvPr id="0" name=""/>
        <dsp:cNvSpPr/>
      </dsp:nvSpPr>
      <dsp:spPr>
        <a:xfrm>
          <a:off x="5247365" y="1642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D9495-5410-B248-A327-BD7308477F23}">
      <dsp:nvSpPr>
        <dsp:cNvPr id="0" name=""/>
        <dsp:cNvSpPr/>
      </dsp:nvSpPr>
      <dsp:spPr>
        <a:xfrm>
          <a:off x="4841015" y="147928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Classic</a:t>
          </a:r>
        </a:p>
      </dsp:txBody>
      <dsp:txXfrm>
        <a:off x="4841015" y="147928"/>
        <a:ext cx="1625399" cy="520127"/>
      </dsp:txXfrm>
    </dsp:sp>
    <dsp:sp modelId="{C3112F76-ED81-8743-BF9A-CB8C49D62BFF}">
      <dsp:nvSpPr>
        <dsp:cNvPr id="0" name=""/>
        <dsp:cNvSpPr/>
      </dsp:nvSpPr>
      <dsp:spPr>
        <a:xfrm>
          <a:off x="5247365" y="2309708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702D-D124-614C-8408-124203F008F6}">
      <dsp:nvSpPr>
        <dsp:cNvPr id="0" name=""/>
        <dsp:cNvSpPr/>
      </dsp:nvSpPr>
      <dsp:spPr>
        <a:xfrm>
          <a:off x="5247365" y="2309708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70C8D-0D9A-AC48-BEC6-349308C747DD}">
      <dsp:nvSpPr>
        <dsp:cNvPr id="0" name=""/>
        <dsp:cNvSpPr/>
      </dsp:nvSpPr>
      <dsp:spPr>
        <a:xfrm>
          <a:off x="4841015" y="2455994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selects fighter</a:t>
          </a:r>
        </a:p>
      </dsp:txBody>
      <dsp:txXfrm>
        <a:off x="4841015" y="2455994"/>
        <a:ext cx="1625399" cy="520127"/>
      </dsp:txXfrm>
    </dsp:sp>
    <dsp:sp modelId="{4849F97D-D92B-4F44-B4F4-AC404BD7BF26}">
      <dsp:nvSpPr>
        <dsp:cNvPr id="0" name=""/>
        <dsp:cNvSpPr/>
      </dsp:nvSpPr>
      <dsp:spPr>
        <a:xfrm>
          <a:off x="5247365" y="3463742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248A8-13BD-6746-AF4C-8C8353F1358E}">
      <dsp:nvSpPr>
        <dsp:cNvPr id="0" name=""/>
        <dsp:cNvSpPr/>
      </dsp:nvSpPr>
      <dsp:spPr>
        <a:xfrm>
          <a:off x="5247365" y="3463742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2123F-D183-BA45-BB1C-33AA23C640EB}">
      <dsp:nvSpPr>
        <dsp:cNvPr id="0" name=""/>
        <dsp:cNvSpPr/>
      </dsp:nvSpPr>
      <dsp:spPr>
        <a:xfrm>
          <a:off x="4841015" y="3610028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 selects fighter</a:t>
          </a:r>
        </a:p>
      </dsp:txBody>
      <dsp:txXfrm>
        <a:off x="4841015" y="3610028"/>
        <a:ext cx="1625399" cy="520127"/>
      </dsp:txXfrm>
    </dsp:sp>
    <dsp:sp modelId="{137ACB9B-8347-1046-8A7A-D0D24520660B}">
      <dsp:nvSpPr>
        <dsp:cNvPr id="0" name=""/>
        <dsp:cNvSpPr/>
      </dsp:nvSpPr>
      <dsp:spPr>
        <a:xfrm>
          <a:off x="6303874" y="4617775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A9057-ADBE-2745-8BDF-93BD69F88DD3}">
      <dsp:nvSpPr>
        <dsp:cNvPr id="0" name=""/>
        <dsp:cNvSpPr/>
      </dsp:nvSpPr>
      <dsp:spPr>
        <a:xfrm>
          <a:off x="6303874" y="4617775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AED1-2BB0-714A-A258-1E82653991BA}">
      <dsp:nvSpPr>
        <dsp:cNvPr id="0" name=""/>
        <dsp:cNvSpPr/>
      </dsp:nvSpPr>
      <dsp:spPr>
        <a:xfrm>
          <a:off x="5897524" y="4764061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Draw?</a:t>
          </a:r>
        </a:p>
      </dsp:txBody>
      <dsp:txXfrm>
        <a:off x="5897524" y="4764061"/>
        <a:ext cx="1625399" cy="520127"/>
      </dsp:txXfrm>
    </dsp:sp>
    <dsp:sp modelId="{CA18E36E-AF03-3242-9A4B-C7BBC7307144}">
      <dsp:nvSpPr>
        <dsp:cNvPr id="0" name=""/>
        <dsp:cNvSpPr/>
      </dsp:nvSpPr>
      <dsp:spPr>
        <a:xfrm>
          <a:off x="3634822" y="4622633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BA3E-B044-1D4D-B802-07347769CAEC}">
      <dsp:nvSpPr>
        <dsp:cNvPr id="0" name=""/>
        <dsp:cNvSpPr/>
      </dsp:nvSpPr>
      <dsp:spPr>
        <a:xfrm>
          <a:off x="3634822" y="4622633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A47F-74DB-CE46-A108-3E1D80AD0A80}">
      <dsp:nvSpPr>
        <dsp:cNvPr id="0" name=""/>
        <dsp:cNvSpPr/>
      </dsp:nvSpPr>
      <dsp:spPr>
        <a:xfrm>
          <a:off x="3228473" y="4768919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Winner</a:t>
          </a:r>
        </a:p>
      </dsp:txBody>
      <dsp:txXfrm>
        <a:off x="3228473" y="4768919"/>
        <a:ext cx="1625399" cy="520127"/>
      </dsp:txXfrm>
    </dsp:sp>
    <dsp:sp modelId="{908946D5-48FB-024A-88DD-81C248FA8175}">
      <dsp:nvSpPr>
        <dsp:cNvPr id="0" name=""/>
        <dsp:cNvSpPr/>
      </dsp:nvSpPr>
      <dsp:spPr>
        <a:xfrm>
          <a:off x="4263998" y="1155675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4544E-B178-6140-994F-AF387D2F07FC}">
      <dsp:nvSpPr>
        <dsp:cNvPr id="0" name=""/>
        <dsp:cNvSpPr/>
      </dsp:nvSpPr>
      <dsp:spPr>
        <a:xfrm>
          <a:off x="4263998" y="1155675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F746-2489-584C-A74E-0C53B0A41C7E}">
      <dsp:nvSpPr>
        <dsp:cNvPr id="0" name=""/>
        <dsp:cNvSpPr/>
      </dsp:nvSpPr>
      <dsp:spPr>
        <a:xfrm>
          <a:off x="3857648" y="1301961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battleground</a:t>
          </a:r>
        </a:p>
      </dsp:txBody>
      <dsp:txXfrm>
        <a:off x="3857648" y="1301961"/>
        <a:ext cx="1625399" cy="520127"/>
      </dsp:txXfrm>
    </dsp:sp>
    <dsp:sp modelId="{7DBDBECA-897A-8949-B50C-B363201FBED5}">
      <dsp:nvSpPr>
        <dsp:cNvPr id="0" name=""/>
        <dsp:cNvSpPr/>
      </dsp:nvSpPr>
      <dsp:spPr>
        <a:xfrm>
          <a:off x="6230731" y="1155675"/>
          <a:ext cx="812699" cy="8126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0DAC-3EF4-504D-9F70-30CB77380486}">
      <dsp:nvSpPr>
        <dsp:cNvPr id="0" name=""/>
        <dsp:cNvSpPr/>
      </dsp:nvSpPr>
      <dsp:spPr>
        <a:xfrm>
          <a:off x="6230731" y="1155675"/>
          <a:ext cx="812699" cy="8126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7FA00-2197-4D44-86CD-6EDDB4AB18CE}">
      <dsp:nvSpPr>
        <dsp:cNvPr id="0" name=""/>
        <dsp:cNvSpPr/>
      </dsp:nvSpPr>
      <dsp:spPr>
        <a:xfrm>
          <a:off x="5824381" y="1301961"/>
          <a:ext cx="1625399" cy="5201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fighters: rock-paper-scissors</a:t>
          </a:r>
        </a:p>
      </dsp:txBody>
      <dsp:txXfrm>
        <a:off x="5824381" y="1301961"/>
        <a:ext cx="1625399" cy="520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10AA-ED42-A84A-B18A-8A713F8CC7D0}">
      <dsp:nvSpPr>
        <dsp:cNvPr id="0" name=""/>
        <dsp:cNvSpPr/>
      </dsp:nvSpPr>
      <dsp:spPr>
        <a:xfrm>
          <a:off x="7194072" y="5183539"/>
          <a:ext cx="878987" cy="553698"/>
        </a:xfrm>
        <a:custGeom>
          <a:avLst/>
          <a:gdLst/>
          <a:ahLst/>
          <a:cxnLst/>
          <a:rect l="0" t="0" r="0" b="0"/>
          <a:pathLst>
            <a:path>
              <a:moveTo>
                <a:pt x="878987" y="0"/>
              </a:moveTo>
              <a:lnTo>
                <a:pt x="878987" y="553698"/>
              </a:lnTo>
              <a:lnTo>
                <a:pt x="0" y="553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DD6B3-1348-5941-BA8A-93C219D292B2}">
      <dsp:nvSpPr>
        <dsp:cNvPr id="0" name=""/>
        <dsp:cNvSpPr/>
      </dsp:nvSpPr>
      <dsp:spPr>
        <a:xfrm>
          <a:off x="6881672" y="3785383"/>
          <a:ext cx="1191386" cy="413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69"/>
              </a:lnTo>
              <a:lnTo>
                <a:pt x="1191386" y="206769"/>
              </a:lnTo>
              <a:lnTo>
                <a:pt x="1191386" y="4135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61C4-0D86-574E-80BC-29C9147FC50F}">
      <dsp:nvSpPr>
        <dsp:cNvPr id="0" name=""/>
        <dsp:cNvSpPr/>
      </dsp:nvSpPr>
      <dsp:spPr>
        <a:xfrm>
          <a:off x="5690286" y="3785383"/>
          <a:ext cx="1191386" cy="413539"/>
        </a:xfrm>
        <a:custGeom>
          <a:avLst/>
          <a:gdLst/>
          <a:ahLst/>
          <a:cxnLst/>
          <a:rect l="0" t="0" r="0" b="0"/>
          <a:pathLst>
            <a:path>
              <a:moveTo>
                <a:pt x="1191386" y="0"/>
              </a:moveTo>
              <a:lnTo>
                <a:pt x="1191386" y="206769"/>
              </a:lnTo>
              <a:lnTo>
                <a:pt x="0" y="206769"/>
              </a:lnTo>
              <a:lnTo>
                <a:pt x="0" y="4135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AA063-BC21-2745-8F56-9B0349BC8471}">
      <dsp:nvSpPr>
        <dsp:cNvPr id="0" name=""/>
        <dsp:cNvSpPr/>
      </dsp:nvSpPr>
      <dsp:spPr>
        <a:xfrm>
          <a:off x="6835952" y="2387228"/>
          <a:ext cx="91440" cy="413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5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64EC6-FEFC-814E-A064-1427C2BB614D}">
      <dsp:nvSpPr>
        <dsp:cNvPr id="0" name=""/>
        <dsp:cNvSpPr/>
      </dsp:nvSpPr>
      <dsp:spPr>
        <a:xfrm>
          <a:off x="6835952" y="989072"/>
          <a:ext cx="91440" cy="413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5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C2B5-4FFB-2D46-9316-ADEC3456A82A}">
      <dsp:nvSpPr>
        <dsp:cNvPr id="0" name=""/>
        <dsp:cNvSpPr/>
      </dsp:nvSpPr>
      <dsp:spPr>
        <a:xfrm>
          <a:off x="2027511" y="3785383"/>
          <a:ext cx="905847" cy="590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770"/>
              </a:lnTo>
              <a:lnTo>
                <a:pt x="905847" y="5907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F44EF-29CD-6E49-8D25-126517B21A1F}">
      <dsp:nvSpPr>
        <dsp:cNvPr id="0" name=""/>
        <dsp:cNvSpPr/>
      </dsp:nvSpPr>
      <dsp:spPr>
        <a:xfrm>
          <a:off x="1981791" y="2387228"/>
          <a:ext cx="91440" cy="413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5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F5E09-B665-454B-A953-8AEA383F7203}">
      <dsp:nvSpPr>
        <dsp:cNvPr id="0" name=""/>
        <dsp:cNvSpPr/>
      </dsp:nvSpPr>
      <dsp:spPr>
        <a:xfrm>
          <a:off x="1981791" y="989072"/>
          <a:ext cx="91440" cy="413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5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253E5-5623-2243-BD6B-E2BED70B8942}">
      <dsp:nvSpPr>
        <dsp:cNvPr id="0" name=""/>
        <dsp:cNvSpPr/>
      </dsp:nvSpPr>
      <dsp:spPr>
        <a:xfrm>
          <a:off x="1535203" y="4455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1B96B-DB2E-6B49-AAC6-A11906DBDF6E}">
      <dsp:nvSpPr>
        <dsp:cNvPr id="0" name=""/>
        <dsp:cNvSpPr/>
      </dsp:nvSpPr>
      <dsp:spPr>
        <a:xfrm>
          <a:off x="1535203" y="4455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D9495-5410-B248-A327-BD7308477F23}">
      <dsp:nvSpPr>
        <dsp:cNvPr id="0" name=""/>
        <dsp:cNvSpPr/>
      </dsp:nvSpPr>
      <dsp:spPr>
        <a:xfrm>
          <a:off x="1042895" y="181686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Draw?</a:t>
          </a:r>
        </a:p>
      </dsp:txBody>
      <dsp:txXfrm>
        <a:off x="1042895" y="181686"/>
        <a:ext cx="1969233" cy="630154"/>
      </dsp:txXfrm>
    </dsp:sp>
    <dsp:sp modelId="{916D4488-6BF9-CE4E-A1EF-AD27FB20D0F1}">
      <dsp:nvSpPr>
        <dsp:cNvPr id="0" name=""/>
        <dsp:cNvSpPr/>
      </dsp:nvSpPr>
      <dsp:spPr>
        <a:xfrm>
          <a:off x="1535203" y="1402611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0FEE1-BB62-F144-A29D-0AC69A4F51B7}">
      <dsp:nvSpPr>
        <dsp:cNvPr id="0" name=""/>
        <dsp:cNvSpPr/>
      </dsp:nvSpPr>
      <dsp:spPr>
        <a:xfrm>
          <a:off x="1535203" y="1402611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F9072-765D-904E-9D8D-443B2833899D}">
      <dsp:nvSpPr>
        <dsp:cNvPr id="0" name=""/>
        <dsp:cNvSpPr/>
      </dsp:nvSpPr>
      <dsp:spPr>
        <a:xfrm>
          <a:off x="1042895" y="1579842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 fighters</a:t>
          </a:r>
        </a:p>
      </dsp:txBody>
      <dsp:txXfrm>
        <a:off x="1042895" y="1579842"/>
        <a:ext cx="1969233" cy="630154"/>
      </dsp:txXfrm>
    </dsp:sp>
    <dsp:sp modelId="{5DB98D9C-E372-E34C-931F-249EBA289AA3}">
      <dsp:nvSpPr>
        <dsp:cNvPr id="0" name=""/>
        <dsp:cNvSpPr/>
      </dsp:nvSpPr>
      <dsp:spPr>
        <a:xfrm>
          <a:off x="1535203" y="2800767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FE7B9-BECA-3749-8F14-904795E1A71B}">
      <dsp:nvSpPr>
        <dsp:cNvPr id="0" name=""/>
        <dsp:cNvSpPr/>
      </dsp:nvSpPr>
      <dsp:spPr>
        <a:xfrm>
          <a:off x="1535203" y="2800767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3CE81-DDF3-224A-A610-34C375C87535}">
      <dsp:nvSpPr>
        <dsp:cNvPr id="0" name=""/>
        <dsp:cNvSpPr/>
      </dsp:nvSpPr>
      <dsp:spPr>
        <a:xfrm>
          <a:off x="1042895" y="2977998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Draw message</a:t>
          </a:r>
        </a:p>
      </dsp:txBody>
      <dsp:txXfrm>
        <a:off x="1042895" y="2977998"/>
        <a:ext cx="1969233" cy="630154"/>
      </dsp:txXfrm>
    </dsp:sp>
    <dsp:sp modelId="{668F7570-8C37-0046-B7C8-26BB9FBE9143}">
      <dsp:nvSpPr>
        <dsp:cNvPr id="0" name=""/>
        <dsp:cNvSpPr/>
      </dsp:nvSpPr>
      <dsp:spPr>
        <a:xfrm>
          <a:off x="2815205" y="4198922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276E-259D-2542-8377-41088F97B46F}">
      <dsp:nvSpPr>
        <dsp:cNvPr id="0" name=""/>
        <dsp:cNvSpPr/>
      </dsp:nvSpPr>
      <dsp:spPr>
        <a:xfrm>
          <a:off x="2815205" y="4198922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A8209-F1CE-8B40-A6B8-3F3B66E91185}">
      <dsp:nvSpPr>
        <dsp:cNvPr id="0" name=""/>
        <dsp:cNvSpPr/>
      </dsp:nvSpPr>
      <dsp:spPr>
        <a:xfrm>
          <a:off x="2322896" y="4376154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reset</a:t>
          </a:r>
        </a:p>
      </dsp:txBody>
      <dsp:txXfrm>
        <a:off x="2322896" y="4376154"/>
        <a:ext cx="1969233" cy="630154"/>
      </dsp:txXfrm>
    </dsp:sp>
    <dsp:sp modelId="{148AE17E-A043-B540-9317-FA2F11B15A26}">
      <dsp:nvSpPr>
        <dsp:cNvPr id="0" name=""/>
        <dsp:cNvSpPr/>
      </dsp:nvSpPr>
      <dsp:spPr>
        <a:xfrm>
          <a:off x="6389364" y="4455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393A6-1332-DF4F-AEAF-80205BD07068}">
      <dsp:nvSpPr>
        <dsp:cNvPr id="0" name=""/>
        <dsp:cNvSpPr/>
      </dsp:nvSpPr>
      <dsp:spPr>
        <a:xfrm>
          <a:off x="6389364" y="4455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30260-CA7F-734B-B265-07F5C01802BC}">
      <dsp:nvSpPr>
        <dsp:cNvPr id="0" name=""/>
        <dsp:cNvSpPr/>
      </dsp:nvSpPr>
      <dsp:spPr>
        <a:xfrm>
          <a:off x="5897056" y="181686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Winner</a:t>
          </a:r>
        </a:p>
      </dsp:txBody>
      <dsp:txXfrm>
        <a:off x="5897056" y="181686"/>
        <a:ext cx="1969233" cy="630154"/>
      </dsp:txXfrm>
    </dsp:sp>
    <dsp:sp modelId="{B3785543-7169-AE4F-9085-75EAE2BF8101}">
      <dsp:nvSpPr>
        <dsp:cNvPr id="0" name=""/>
        <dsp:cNvSpPr/>
      </dsp:nvSpPr>
      <dsp:spPr>
        <a:xfrm>
          <a:off x="6389364" y="1402611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63D-B3DA-D44B-B0DE-DB270F7D5277}">
      <dsp:nvSpPr>
        <dsp:cNvPr id="0" name=""/>
        <dsp:cNvSpPr/>
      </dsp:nvSpPr>
      <dsp:spPr>
        <a:xfrm>
          <a:off x="6389364" y="1402611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FDEF4-EF3D-CA4D-8358-F35821C2A42C}">
      <dsp:nvSpPr>
        <dsp:cNvPr id="0" name=""/>
        <dsp:cNvSpPr/>
      </dsp:nvSpPr>
      <dsp:spPr>
        <a:xfrm>
          <a:off x="5897056" y="1579842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 fighters</a:t>
          </a:r>
        </a:p>
      </dsp:txBody>
      <dsp:txXfrm>
        <a:off x="5897056" y="1579842"/>
        <a:ext cx="1969233" cy="630154"/>
      </dsp:txXfrm>
    </dsp:sp>
    <dsp:sp modelId="{1772C15C-1A8F-3541-BEFB-332B2542E933}">
      <dsp:nvSpPr>
        <dsp:cNvPr id="0" name=""/>
        <dsp:cNvSpPr/>
      </dsp:nvSpPr>
      <dsp:spPr>
        <a:xfrm>
          <a:off x="6389364" y="2800767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8EE2B-09EC-E14C-8C2A-B4D45DCBB0CE}">
      <dsp:nvSpPr>
        <dsp:cNvPr id="0" name=""/>
        <dsp:cNvSpPr/>
      </dsp:nvSpPr>
      <dsp:spPr>
        <a:xfrm>
          <a:off x="6389364" y="2800767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A5F5-3C2E-6143-9D12-10AFD8DA4238}">
      <dsp:nvSpPr>
        <dsp:cNvPr id="0" name=""/>
        <dsp:cNvSpPr/>
      </dsp:nvSpPr>
      <dsp:spPr>
        <a:xfrm>
          <a:off x="5897056" y="2977998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Winner message</a:t>
          </a:r>
        </a:p>
      </dsp:txBody>
      <dsp:txXfrm>
        <a:off x="5897056" y="2977998"/>
        <a:ext cx="1969233" cy="630154"/>
      </dsp:txXfrm>
    </dsp:sp>
    <dsp:sp modelId="{3A5EB2E8-6029-FF44-8940-EE6DE4D4C1E1}">
      <dsp:nvSpPr>
        <dsp:cNvPr id="0" name=""/>
        <dsp:cNvSpPr/>
      </dsp:nvSpPr>
      <dsp:spPr>
        <a:xfrm>
          <a:off x="5197978" y="4198922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E835B-FF2D-304D-AE1E-56152C2D5327}">
      <dsp:nvSpPr>
        <dsp:cNvPr id="0" name=""/>
        <dsp:cNvSpPr/>
      </dsp:nvSpPr>
      <dsp:spPr>
        <a:xfrm>
          <a:off x="5197978" y="4198922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64E82-0B4C-7B4B-B16E-AB3A2C0429AE}">
      <dsp:nvSpPr>
        <dsp:cNvPr id="0" name=""/>
        <dsp:cNvSpPr/>
      </dsp:nvSpPr>
      <dsp:spPr>
        <a:xfrm>
          <a:off x="4705669" y="4376154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Point to AI </a:t>
          </a:r>
        </a:p>
      </dsp:txBody>
      <dsp:txXfrm>
        <a:off x="4705669" y="4376154"/>
        <a:ext cx="1969233" cy="630154"/>
      </dsp:txXfrm>
    </dsp:sp>
    <dsp:sp modelId="{E7014F91-DF48-8541-85AA-75C97B303ACF}">
      <dsp:nvSpPr>
        <dsp:cNvPr id="0" name=""/>
        <dsp:cNvSpPr/>
      </dsp:nvSpPr>
      <dsp:spPr>
        <a:xfrm>
          <a:off x="7580750" y="4198922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C64D2-B0D0-0044-95BD-81E37409B417}">
      <dsp:nvSpPr>
        <dsp:cNvPr id="0" name=""/>
        <dsp:cNvSpPr/>
      </dsp:nvSpPr>
      <dsp:spPr>
        <a:xfrm>
          <a:off x="7580750" y="4198922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88B7-F0DB-8B46-8383-94A35E83D7F7}">
      <dsp:nvSpPr>
        <dsp:cNvPr id="0" name=""/>
        <dsp:cNvSpPr/>
      </dsp:nvSpPr>
      <dsp:spPr>
        <a:xfrm>
          <a:off x="7088442" y="4376154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Point to User</a:t>
          </a:r>
        </a:p>
      </dsp:txBody>
      <dsp:txXfrm>
        <a:off x="7088442" y="4376154"/>
        <a:ext cx="1969233" cy="630154"/>
      </dsp:txXfrm>
    </dsp:sp>
    <dsp:sp modelId="{CE26B768-7DF1-1F4C-BD88-DF6CE4C8C5F4}">
      <dsp:nvSpPr>
        <dsp:cNvPr id="0" name=""/>
        <dsp:cNvSpPr/>
      </dsp:nvSpPr>
      <dsp:spPr>
        <a:xfrm>
          <a:off x="6327609" y="5560006"/>
          <a:ext cx="984616" cy="98461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C30B6-7A4E-D948-9CAA-3639715BD3D5}">
      <dsp:nvSpPr>
        <dsp:cNvPr id="0" name=""/>
        <dsp:cNvSpPr/>
      </dsp:nvSpPr>
      <dsp:spPr>
        <a:xfrm>
          <a:off x="6327609" y="5560006"/>
          <a:ext cx="984616" cy="98461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1D96D-74C2-A548-AF65-B67519346409}">
      <dsp:nvSpPr>
        <dsp:cNvPr id="0" name=""/>
        <dsp:cNvSpPr/>
      </dsp:nvSpPr>
      <dsp:spPr>
        <a:xfrm>
          <a:off x="5835300" y="5737237"/>
          <a:ext cx="1969233" cy="6301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Reset</a:t>
          </a:r>
        </a:p>
      </dsp:txBody>
      <dsp:txXfrm>
        <a:off x="5835300" y="5737237"/>
        <a:ext cx="1969233" cy="63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5EB56-DB10-EF57-F444-E854F4D03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89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0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ECF1B7-C84B-D147-EAE3-5801AF104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576217"/>
              </p:ext>
            </p:extLst>
          </p:nvPr>
        </p:nvGraphicFramePr>
        <p:xfrm>
          <a:off x="506627" y="123568"/>
          <a:ext cx="11380573" cy="65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9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D957AE-2404-6D20-2B77-768A9ABE2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982490"/>
              </p:ext>
            </p:extLst>
          </p:nvPr>
        </p:nvGraphicFramePr>
        <p:xfrm>
          <a:off x="506627" y="123568"/>
          <a:ext cx="11380573" cy="65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08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Hochworter</dc:creator>
  <cp:lastModifiedBy>Ann Hochworter</cp:lastModifiedBy>
  <cp:revision>1</cp:revision>
  <dcterms:created xsi:type="dcterms:W3CDTF">2023-08-03T16:45:04Z</dcterms:created>
  <dcterms:modified xsi:type="dcterms:W3CDTF">2023-08-03T17:18:53Z</dcterms:modified>
</cp:coreProperties>
</file>