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8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A74A-9DBC-13C0-9ACC-222C84719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AC80D-0884-18A2-2313-7742C7C20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507C-F0DE-13C7-F478-69999E4F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0BF6-053C-4A83-97ED-F50A849BD05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19C2-5CCC-A5ED-7ED6-19552EAF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4A33-3E8F-0D89-12DE-22483CB0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D30B-3E14-4B11-A58A-C9AACB8A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F39E-B544-AFB3-396C-D84005A8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1D7E7-7B8B-2F41-BC66-9C1537F4D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87C-2A2F-4834-714D-1FF8A0F0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0BF6-053C-4A83-97ED-F50A849BD05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07CA9-1AE3-0650-D564-2636CD26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2EFA-46F1-0F0B-4F72-DB1B85BD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D30B-3E14-4B11-A58A-C9AACB8A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8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64235F-E429-3F0F-F266-021F03751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5F00D-86CE-BDE8-3FEC-3189C3622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C594-D29A-520F-AFDC-A9008CDB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0BF6-053C-4A83-97ED-F50A849BD05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A9549-1CB4-D40B-55E0-629F60AB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7A06-3846-AEAE-52CA-D4AD0A22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D30B-3E14-4B11-A58A-C9AACB8A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1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BB74-A110-E1C6-226B-DF9737B0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E52D-3B37-F348-5DE3-B9890B43D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704D-1CBC-C1FE-3767-3B40A895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0BF6-053C-4A83-97ED-F50A849BD05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685C5-9A32-CB96-62C7-BD962F62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B37B-0488-C3B3-8828-853D4C60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D30B-3E14-4B11-A58A-C9AACB8A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0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09F46-2ECB-EF0E-633D-6DD8EC35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7865A-1EF3-A83F-6D03-0AC96486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E3EF-047C-4DA4-5FB2-05B2373F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0BF6-053C-4A83-97ED-F50A849BD05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1BDFE-E073-0B38-D6D7-C2FC75B7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A6F7C-B9F5-8EBF-B5A7-6E9E36A3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D30B-3E14-4B11-A58A-C9AACB8A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2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F902-2FB2-1AE7-C3B8-CFF12303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1552-ED30-F271-EC70-23A089F39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C004D-3D72-E3FA-CDAD-5B9FDED7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E8891-C51C-99AC-36D5-9327E6BE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0BF6-053C-4A83-97ED-F50A849BD05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ABE33-4F59-D38B-8BF3-46F07E00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907A8-2737-F5E0-0C80-CDFCF307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D30B-3E14-4B11-A58A-C9AACB8A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9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AD89-0F0A-3043-3DFF-32831E1A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70E9D-CF73-0F4C-776B-72D9B4A1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75FB5-9C45-5580-606A-40E35B296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A6F47-078B-2B9F-AE18-232E65CC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683F9-5215-2D8E-B26E-46850093B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B96EE-41F5-CD54-675B-85BF8AAF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0BF6-053C-4A83-97ED-F50A849BD05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50FF8-2507-6255-7C18-0F67CD3A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FFC45-86B1-0541-0013-C4435247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D30B-3E14-4B11-A58A-C9AACB8A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0483-2AF4-FFA2-3D6F-C030DB09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DFD9F-F2C7-78D3-7F0A-F446FF64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0BF6-053C-4A83-97ED-F50A849BD05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2B0BB-F849-E471-BE8E-1E09353E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C3D56-6409-894C-8A25-96B9C634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D30B-3E14-4B11-A58A-C9AACB8A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6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221EF-008B-FE51-2522-B56AADA2D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0BF6-053C-4A83-97ED-F50A849BD05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008F0-0F38-9C57-74E8-953B52F1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1296A-34B6-1962-67AC-CD7BED67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D30B-3E14-4B11-A58A-C9AACB8A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8804-B56F-CCE9-2D61-0D20BB51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73AF-7113-A9CA-7750-2937EB920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1B1B1-2498-A3C1-F60F-A64A35E65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20F31-5CDD-7791-1FAB-A8577A9D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0BF6-053C-4A83-97ED-F50A849BD05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F2326-24DF-1083-F3F9-ADCBD827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8F1C7-83F9-97F9-CDAD-FB10E68C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D30B-3E14-4B11-A58A-C9AACB8A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9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031C-3806-DF99-6695-4DD4C435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A3EC2-2551-66B7-BBB9-345859397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1FC97-2823-2CD7-55AB-7909743B6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4565C-ABA9-79E9-6750-A0CFCA97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B0BF6-053C-4A83-97ED-F50A849BD05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B42BF-1EB5-2CA4-B335-F86D3E36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D5F26-5ED1-BE82-66C7-5462D6B6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AD30B-3E14-4B11-A58A-C9AACB8A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F704B-4D23-0FBD-E329-B34C9279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CF594-73E0-1E3F-D7E4-FB038387F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B1137-C062-F5A4-B2FD-35716690A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B0BF6-053C-4A83-97ED-F50A849BD05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2B9B-CCDF-0B8E-DF83-8219C81DB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B855-43CA-3A74-A299-4713AEBDB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AD30B-3E14-4B11-A58A-C9AACB8A1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9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3707-15D4-037F-A6B0-AE41494D1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GPA1-B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329CA-84B8-62A3-5D25-194037B3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1/7/2025</a:t>
            </a:r>
          </a:p>
          <a:p>
            <a:pPr algn="r"/>
            <a:r>
              <a:rPr lang="en-US" dirty="0"/>
              <a:t>Andreena Brown</a:t>
            </a:r>
          </a:p>
        </p:txBody>
      </p:sp>
    </p:spTree>
    <p:extLst>
      <p:ext uri="{BB962C8B-B14F-4D97-AF65-F5344CB8AC3E}">
        <p14:creationId xmlns:p14="http://schemas.microsoft.com/office/powerpoint/2010/main" val="343760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table&#10;&#10;Description automatically generated">
            <a:extLst>
              <a:ext uri="{FF2B5EF4-FFF2-40B4-BE49-F238E27FC236}">
                <a16:creationId xmlns:a16="http://schemas.microsoft.com/office/drawing/2014/main" id="{5E1EA669-4F7F-EDFA-DB84-A3887480A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10" y="647007"/>
            <a:ext cx="10670180" cy="556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9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6D13129-854D-8DF1-515C-4E7E32B5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207" y="1072661"/>
            <a:ext cx="13172414" cy="471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0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83C0904-157E-D4DB-A498-8327AD774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75" y="180437"/>
            <a:ext cx="9396849" cy="64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9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GPA1-B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Sky Los Mio</dc:creator>
  <cp:lastModifiedBy>Sky Los Mio</cp:lastModifiedBy>
  <cp:revision>3</cp:revision>
  <dcterms:created xsi:type="dcterms:W3CDTF">2025-01-07T21:01:39Z</dcterms:created>
  <dcterms:modified xsi:type="dcterms:W3CDTF">2025-01-08T03:41:15Z</dcterms:modified>
</cp:coreProperties>
</file>