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A9"/>
    <a:srgbClr val="007742"/>
    <a:srgbClr val="FFA900"/>
    <a:srgbClr val="00D3AA"/>
    <a:srgbClr val="FFD579"/>
    <a:srgbClr val="945200"/>
    <a:srgbClr val="FF7E79"/>
    <a:srgbClr val="73F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 varScale="1">
        <p:scale>
          <a:sx n="103" d="100"/>
          <a:sy n="103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32A35-74DD-234F-BDFF-97E970113162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26D38-D5A5-9840-BA8B-34CE3CC9B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8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26D38-D5A5-9840-BA8B-34CE3CC9B3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21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E413-88DE-9B4E-98FF-4471AE802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9D069-2901-4F41-BE97-AB48672C8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B1A13-FAAC-E34E-891C-38759BE0F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8907D-F30A-3A48-8C98-CCB36BBE6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158F6-BE37-4640-8550-2AB4EB59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7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468DA-1B99-4D42-B7BA-D81A4DBA1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862A5-7874-2E47-AD0F-A982B325F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A2BF1-03F7-8248-BD9F-FA1D8CB12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32A30-5505-A246-AE88-14D8A966A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C513A-B95B-BD48-806F-2672802E4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7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6FE433-3BD0-E846-A7F2-ABA50C11B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8115C-3AF7-FA40-89E9-71AFF2483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48DAA-EE8D-F24F-ADBB-CAD06157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79B36-0C25-494A-AF6E-A8D6B5DB3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086EE-5618-4D40-8EAB-95F82FE84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3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AC70-EDD9-8046-A3CB-EB8AFAEA2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F678E-577C-4F4B-AF08-4423C602F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FA1E0-4AEE-CB45-83EB-1E936ED95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8B2E-7659-E348-9CDF-98EEB8140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87092-C134-FC43-88A7-F8B93DC4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06A2B-4480-734A-A55D-AD1EFC26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AD4A-A690-CD41-A66F-61A09825C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5EBFD-9E0C-F34A-9C14-1F137BF6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65B63-3D6F-E94A-9B03-1F8B4DA0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4628C-F88E-6E49-B69B-6270CA2D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5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098D7-0E9F-9941-852E-52E84783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6E66C-0637-D747-9048-A1E49F29F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566E0-BD23-7F41-A647-56ACA9EC8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50390-A5C0-7E48-9361-E103DBAC2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D4440-E400-3C43-9BE4-FBC104976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4B2C2-F451-0A41-802D-8A5C584E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9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EE71-D057-224D-8A58-694C11EC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6D55A-6C25-CC43-BDFF-F48A9386A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54D9C-5F0D-0B46-B32C-AB8E1D67D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9A990-7FE6-A14F-AFD2-DA6723932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338F6-C697-8742-AE11-416866159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13F5AC-DCED-8A4F-9F19-3CCAC382B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3/7/22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F71E0-6F51-0E40-83CB-4D39F882C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3DAF0A-3E69-BF48-95C6-651B3C46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0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76CC8-9649-4545-8617-E26BFD7B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D1555C-052F-3641-ADC9-5AA7F4C3D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DAB09-C149-FA42-BF53-4D6DA23D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B4A62-758F-CC4B-8777-BE30506C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4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DD840-320F-004D-AAB8-033AD4D8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3/7/22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EBF5B-30F5-144B-A5AC-865087B58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C1F9A-CBAE-B34B-B481-3D9A82C1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2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1351-769D-9F45-842F-506B3C187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B933D-AB52-9443-B889-80219F668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95620-6DA5-0E4A-B63B-E3675532C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D63C7-2D97-284F-8163-10C10CE0C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F6E7A-311D-6C41-99D1-87A15CA9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55674-0B41-1B41-BBCB-AA734B76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2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0A9B-43D7-384C-8511-E78B7AE03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979F4-DB0A-764B-AC1E-7D154B401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46A00-11B1-8041-B896-DB5697CED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037C1-4BC5-3B4F-8431-232B18FA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D201-9EAE-174B-AC7F-E17FC5DCF497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8F6B4-6BC1-EE48-A41B-DABE70FB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27E5B-9F9D-D148-AA64-0ACB4569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23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CC7321-3DF6-AC48-9A14-995A9F67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053B0-E431-C448-AF77-DFC39D7E0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4971A-5035-CF4C-AA49-CEAAC1149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BD201-9EAE-174B-AC7F-E17FC5DCF497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CFD7-2A18-624A-93A8-E01D9AFC6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2367B-338B-2D4E-99CD-BCC5CB671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7D3E4-9A51-5146-8343-D06B8918A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5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148C47-E5CC-044A-BB45-A9352DD4C5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90" t="31892" r="89449" b="58199"/>
          <a:stretch/>
        </p:blipFill>
        <p:spPr>
          <a:xfrm>
            <a:off x="2233522" y="3063433"/>
            <a:ext cx="475654" cy="523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6486F4-E7BE-0743-88EC-756A5CA90B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43" t="31892" r="83044" b="59099"/>
          <a:stretch/>
        </p:blipFill>
        <p:spPr>
          <a:xfrm>
            <a:off x="3008865" y="2801823"/>
            <a:ext cx="376718" cy="523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B9CFE4-4AF9-1441-941F-E6E69F349F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11" t="31171" r="71210" b="59820"/>
          <a:stretch/>
        </p:blipFill>
        <p:spPr>
          <a:xfrm>
            <a:off x="3674747" y="2422359"/>
            <a:ext cx="484681" cy="4572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A67AB8-67D7-1842-8B83-B10C579A0C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10" t="30090" r="60350" b="58739"/>
          <a:stretch/>
        </p:blipFill>
        <p:spPr>
          <a:xfrm>
            <a:off x="4395413" y="2101714"/>
            <a:ext cx="487655" cy="5814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D3310E-D55E-054C-9165-ACF3A91707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688" t="30811" r="48097" b="57478"/>
          <a:stretch/>
        </p:blipFill>
        <p:spPr>
          <a:xfrm rot="1385185">
            <a:off x="5177264" y="1789684"/>
            <a:ext cx="583237" cy="642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81069F-5751-434F-8408-B845631230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07" t="29369" r="33339" b="56397"/>
          <a:stretch/>
        </p:blipFill>
        <p:spPr>
          <a:xfrm rot="5725008">
            <a:off x="6750694" y="2651301"/>
            <a:ext cx="465770" cy="613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5F5E61-25BC-8249-91BF-75DB297E95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99" t="30991" r="18719" b="59279"/>
          <a:stretch/>
        </p:blipFill>
        <p:spPr>
          <a:xfrm>
            <a:off x="7364707" y="3122787"/>
            <a:ext cx="690458" cy="4905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E22478-8684-BA45-8748-30CE49913B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10" t="30270" r="1733" b="58378"/>
          <a:stretch/>
        </p:blipFill>
        <p:spPr>
          <a:xfrm>
            <a:off x="8087234" y="3143534"/>
            <a:ext cx="618998" cy="469842"/>
          </a:xfrm>
          <a:prstGeom prst="rect">
            <a:avLst/>
          </a:prstGeom>
        </p:spPr>
      </p:pic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2CAF6BB9-4B91-214D-B02F-625FA82F3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27740"/>
              </p:ext>
            </p:extLst>
          </p:nvPr>
        </p:nvGraphicFramePr>
        <p:xfrm>
          <a:off x="2177548" y="4032010"/>
          <a:ext cx="954902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540">
                  <a:extLst>
                    <a:ext uri="{9D8B030D-6E8A-4147-A177-3AD203B41FA5}">
                      <a16:colId xmlns:a16="http://schemas.microsoft.com/office/drawing/2014/main" val="1357248057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679851699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3055611878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459001914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3104203870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1774336176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1260970139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4126217058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3465304367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2847075958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2884320136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1274461681"/>
                    </a:ext>
                  </a:extLst>
                </a:gridCol>
                <a:gridCol w="734540">
                  <a:extLst>
                    <a:ext uri="{9D8B030D-6E8A-4147-A177-3AD203B41FA5}">
                      <a16:colId xmlns:a16="http://schemas.microsoft.com/office/drawing/2014/main" val="1442854498"/>
                    </a:ext>
                  </a:extLst>
                </a:gridCol>
              </a:tblGrid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924476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202223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903900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778521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268856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127194"/>
                  </a:ext>
                </a:extLst>
              </a:tr>
              <a:tr h="3309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52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57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D3A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74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0A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23457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8EC2DFE-D2A0-3D46-9C68-6E6B03E7DDEA}"/>
              </a:ext>
            </a:extLst>
          </p:cNvPr>
          <p:cNvSpPr txBox="1"/>
          <p:nvPr/>
        </p:nvSpPr>
        <p:spPr>
          <a:xfrm>
            <a:off x="796737" y="4032010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Respirometry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475845-A410-BE42-9D88-64417577F237}"/>
              </a:ext>
            </a:extLst>
          </p:cNvPr>
          <p:cNvSpPr txBox="1"/>
          <p:nvPr/>
        </p:nvSpPr>
        <p:spPr>
          <a:xfrm>
            <a:off x="920307" y="4431545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Cell Density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7C92BE-B4BC-7E43-B7B4-17C51FA43D63}"/>
              </a:ext>
            </a:extLst>
          </p:cNvPr>
          <p:cNvSpPr txBox="1"/>
          <p:nvPr/>
        </p:nvSpPr>
        <p:spPr>
          <a:xfrm>
            <a:off x="1556953" y="483108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D4D4A9-8867-5E4E-AE98-91D166FB9BD3}"/>
              </a:ext>
            </a:extLst>
          </p:cNvPr>
          <p:cNvSpPr txBox="1"/>
          <p:nvPr/>
        </p:nvSpPr>
        <p:spPr>
          <a:xfrm>
            <a:off x="759869" y="5158281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Metabolomics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5C9A3E-C54A-0546-8A1C-477DB8862A7A}"/>
              </a:ext>
            </a:extLst>
          </p:cNvPr>
          <p:cNvSpPr txBox="1"/>
          <p:nvPr/>
        </p:nvSpPr>
        <p:spPr>
          <a:xfrm>
            <a:off x="504796" y="5521331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Gene Expression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708B80-1EBB-8647-A608-44E8BFA69524}"/>
              </a:ext>
            </a:extLst>
          </p:cNvPr>
          <p:cNvSpPr txBox="1"/>
          <p:nvPr/>
        </p:nvSpPr>
        <p:spPr>
          <a:xfrm>
            <a:off x="811966" y="5884381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Bacterial 16S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D8B6BF-F941-6D44-A573-68D4B317EB5D}"/>
              </a:ext>
            </a:extLst>
          </p:cNvPr>
          <p:cNvSpPr txBox="1"/>
          <p:nvPr/>
        </p:nvSpPr>
        <p:spPr>
          <a:xfrm>
            <a:off x="102941" y="6249411"/>
            <a:ext cx="2074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Symbiodiniaceae ITS2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23E2F9-D317-CF49-8A77-EE5268DF0402}"/>
              </a:ext>
            </a:extLst>
          </p:cNvPr>
          <p:cNvSpPr txBox="1"/>
          <p:nvPr/>
        </p:nvSpPr>
        <p:spPr>
          <a:xfrm>
            <a:off x="445116" y="3473648"/>
            <a:ext cx="1902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Hours Post-Fertilization (hpf)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E43B4C-EBCE-E941-BAD1-842049C8EC5B}"/>
              </a:ext>
            </a:extLst>
          </p:cNvPr>
          <p:cNvSpPr txBox="1"/>
          <p:nvPr/>
        </p:nvSpPr>
        <p:spPr>
          <a:xfrm>
            <a:off x="2177548" y="3699658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67078D4-3145-0A43-AD3F-3BA530CB5C3A}"/>
              </a:ext>
            </a:extLst>
          </p:cNvPr>
          <p:cNvSpPr txBox="1"/>
          <p:nvPr/>
        </p:nvSpPr>
        <p:spPr>
          <a:xfrm>
            <a:off x="2910012" y="3703758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A886C2-F289-6349-A4B7-C7B753F387E4}"/>
              </a:ext>
            </a:extLst>
          </p:cNvPr>
          <p:cNvSpPr txBox="1"/>
          <p:nvPr/>
        </p:nvSpPr>
        <p:spPr>
          <a:xfrm>
            <a:off x="3642476" y="3703757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98EE81-B3F3-2546-8DBE-34ABD4CB0808}"/>
              </a:ext>
            </a:extLst>
          </p:cNvPr>
          <p:cNvSpPr txBox="1"/>
          <p:nvPr/>
        </p:nvSpPr>
        <p:spPr>
          <a:xfrm>
            <a:off x="4408588" y="3698136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65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EADE58-E110-BF47-8BC9-39D50ED08208}"/>
              </a:ext>
            </a:extLst>
          </p:cNvPr>
          <p:cNvSpPr txBox="1"/>
          <p:nvPr/>
        </p:nvSpPr>
        <p:spPr>
          <a:xfrm>
            <a:off x="5174700" y="3701829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93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B83E72-95AF-F348-8A6E-0C757065E3A2}"/>
              </a:ext>
            </a:extLst>
          </p:cNvPr>
          <p:cNvSpPr txBox="1"/>
          <p:nvPr/>
        </p:nvSpPr>
        <p:spPr>
          <a:xfrm>
            <a:off x="5863896" y="3701829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163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A25D89-887D-1C4A-A02A-6682F1DAE421}"/>
              </a:ext>
            </a:extLst>
          </p:cNvPr>
          <p:cNvSpPr txBox="1"/>
          <p:nvPr/>
        </p:nvSpPr>
        <p:spPr>
          <a:xfrm>
            <a:off x="7341154" y="3701829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183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68F9E8-B0E5-1348-8C1B-CCDF9938778F}"/>
              </a:ext>
            </a:extLst>
          </p:cNvPr>
          <p:cNvSpPr txBox="1"/>
          <p:nvPr/>
        </p:nvSpPr>
        <p:spPr>
          <a:xfrm>
            <a:off x="9532419" y="3694444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231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65350C-686D-2143-9D9E-B052A860D74C}"/>
              </a:ext>
            </a:extLst>
          </p:cNvPr>
          <p:cNvSpPr txBox="1"/>
          <p:nvPr/>
        </p:nvSpPr>
        <p:spPr>
          <a:xfrm>
            <a:off x="11009677" y="3694443"/>
            <a:ext cx="642551" cy="3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284C998-D5E7-FA40-8DD4-31EE985B5852}"/>
              </a:ext>
            </a:extLst>
          </p:cNvPr>
          <p:cNvCxnSpPr/>
          <p:nvPr/>
        </p:nvCxnSpPr>
        <p:spPr>
          <a:xfrm>
            <a:off x="6697362" y="3657602"/>
            <a:ext cx="19770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36F4FB2-27E5-8D42-B772-89951CDE12DA}"/>
              </a:ext>
            </a:extLst>
          </p:cNvPr>
          <p:cNvCxnSpPr/>
          <p:nvPr/>
        </p:nvCxnSpPr>
        <p:spPr>
          <a:xfrm>
            <a:off x="8902224" y="3649366"/>
            <a:ext cx="19770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960D67E3-F3A9-6347-8757-27F05B8F19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688" t="30811" r="48097" b="57478"/>
          <a:stretch/>
        </p:blipFill>
        <p:spPr>
          <a:xfrm rot="5400000">
            <a:off x="5917651" y="1939257"/>
            <a:ext cx="583237" cy="6425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9B1CAB9-B0F9-3847-8F0D-7EFCD64F4E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07" t="29369" r="33339" b="56397"/>
          <a:stretch/>
        </p:blipFill>
        <p:spPr>
          <a:xfrm rot="4515135">
            <a:off x="8940413" y="2952138"/>
            <a:ext cx="465770" cy="61326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E9B534D-C3B4-424A-8FD2-05C32DFD76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99" t="30991" r="18719" b="59279"/>
          <a:stretch/>
        </p:blipFill>
        <p:spPr>
          <a:xfrm>
            <a:off x="9488513" y="3150227"/>
            <a:ext cx="686457" cy="48774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AFD8770-282B-C94D-A934-39EADCF674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10" t="30270" r="1733" b="58378"/>
          <a:stretch/>
        </p:blipFill>
        <p:spPr>
          <a:xfrm>
            <a:off x="10245190" y="3155526"/>
            <a:ext cx="618998" cy="469842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19C97CA-CD72-E244-970B-E2E61C7DCC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10" t="30270" r="1733" b="58378"/>
          <a:stretch/>
        </p:blipFill>
        <p:spPr>
          <a:xfrm>
            <a:off x="11051447" y="3170697"/>
            <a:ext cx="618998" cy="46984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8B501A2-B9EC-A34F-8AFE-5EA703331489}"/>
              </a:ext>
            </a:extLst>
          </p:cNvPr>
          <p:cNvSpPr txBox="1"/>
          <p:nvPr/>
        </p:nvSpPr>
        <p:spPr>
          <a:xfrm>
            <a:off x="1962401" y="104727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45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EGGS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ADB495-D22B-9C4D-B3B4-68A8D521ED6C}"/>
              </a:ext>
            </a:extLst>
          </p:cNvPr>
          <p:cNvSpPr txBox="1"/>
          <p:nvPr/>
        </p:nvSpPr>
        <p:spPr>
          <a:xfrm>
            <a:off x="3246652" y="1039729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EMBRYOS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0ED6E2-9703-E54D-A7BF-14F1E14CD590}"/>
              </a:ext>
            </a:extLst>
          </p:cNvPr>
          <p:cNvSpPr txBox="1"/>
          <p:nvPr/>
        </p:nvSpPr>
        <p:spPr>
          <a:xfrm>
            <a:off x="5653091" y="1047658"/>
            <a:ext cx="111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D3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LARVAE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C12BE3-4793-9349-9F84-D47D43EA2095}"/>
              </a:ext>
            </a:extLst>
          </p:cNvPr>
          <p:cNvSpPr txBox="1"/>
          <p:nvPr/>
        </p:nvSpPr>
        <p:spPr>
          <a:xfrm>
            <a:off x="7429027" y="915317"/>
            <a:ext cx="249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7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METAMORPHOSED RECRUITS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10F7C6-A4B4-3644-AD9A-30372C01CF75}"/>
              </a:ext>
            </a:extLst>
          </p:cNvPr>
          <p:cNvSpPr txBox="1"/>
          <p:nvPr/>
        </p:nvSpPr>
        <p:spPr>
          <a:xfrm>
            <a:off x="9764261" y="908770"/>
            <a:ext cx="2490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8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ATTACHED RECRUITS</a:t>
            </a:r>
          </a:p>
        </p:txBody>
      </p:sp>
    </p:spTree>
    <p:extLst>
      <p:ext uri="{BB962C8B-B14F-4D97-AF65-F5344CB8AC3E}">
        <p14:creationId xmlns:p14="http://schemas.microsoft.com/office/powerpoint/2010/main" val="92985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33</Words>
  <Application>Microsoft Macintosh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Ariana Huffmyer</dc:creator>
  <cp:lastModifiedBy>Ariana Huffmyer</cp:lastModifiedBy>
  <cp:revision>8</cp:revision>
  <dcterms:created xsi:type="dcterms:W3CDTF">2022-01-04T02:19:11Z</dcterms:created>
  <dcterms:modified xsi:type="dcterms:W3CDTF">2022-03-08T00:16:51Z</dcterms:modified>
</cp:coreProperties>
</file>