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A900"/>
    <a:srgbClr val="945200"/>
    <a:srgbClr val="FF80A9"/>
    <a:srgbClr val="007742"/>
    <a:srgbClr val="00D3AA"/>
    <a:srgbClr val="FF7E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2A35-74DD-234F-BDFF-97E970113162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26D38-D5A5-9840-BA8B-34CE3CC9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 pictures </a:t>
            </a:r>
            <a:r>
              <a:rPr lang="en-US"/>
              <a:t>at each stage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example pictures </a:t>
            </a:r>
            <a:r>
              <a:rPr lang="en-US"/>
              <a:t>at each stage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8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413-88DE-9B4E-98FF-4471AE80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D069-2901-4F41-BE97-AB48672C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1A13-FAAC-E34E-891C-38759BE0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907D-F30A-3A48-8C98-CCB36BB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58F6-BE37-4640-8550-2AB4EB5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8DA-1B99-4D42-B7BA-D81A4DB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862A5-7874-2E47-AD0F-A982B325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2BF1-03F7-8248-BD9F-FA1D8CB1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2A30-5505-A246-AE88-14D8A966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513A-B95B-BD48-806F-2672802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FE433-3BD0-E846-A7F2-ABA50C11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115C-3AF7-FA40-89E9-71AFF248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8DAA-EE8D-F24F-ADBB-CAD0615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9B36-0C25-494A-AF6E-A8D6B5DB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86EE-5618-4D40-8EAB-95F82FE8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AC70-EDD9-8046-A3CB-EB8AFAEA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678E-577C-4F4B-AF08-4423C602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A1E0-4AEE-CB45-83EB-1E936ED9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8B2E-7659-E348-9CDF-98EEB814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7092-C134-FC43-88A7-F8B93DC4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6A2B-4480-734A-A55D-AD1EFC26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AD4A-A690-CD41-A66F-61A09825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EBFD-9E0C-F34A-9C14-1F137BF6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5B63-3D6F-E94A-9B03-1F8B4DA0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628C-F88E-6E49-B69B-6270CA2D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98D7-0E9F-9941-852E-52E84783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66C-0637-D747-9048-A1E49F29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566E0-BD23-7F41-A647-56ACA9EC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0390-A5C0-7E48-9361-E103DBAC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4440-E400-3C43-9BE4-FBC10497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B2C2-F451-0A41-802D-8A5C584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EE71-D057-224D-8A58-694C11EC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D55A-6C25-CC43-BDFF-F48A9386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4D9C-5F0D-0B46-B32C-AB8E1D67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9A990-7FE6-A14F-AFD2-DA672393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338F6-C697-8742-AE11-41686615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3F5AC-DCED-8A4F-9F19-3CCAC382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F71E0-6F51-0E40-83CB-4D39F882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DAF0A-3E69-BF48-95C6-651B3C46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6CC8-9649-4545-8617-E26BFD7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1555C-052F-3641-ADC9-5AA7F4C3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AB09-C149-FA42-BF53-4D6DA23D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4A62-758F-CC4B-8777-BE30506C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DD840-320F-004D-AAB8-033AD4D8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EBF5B-30F5-144B-A5AC-865087B5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1F9A-CBAE-B34B-B481-3D9A82C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1351-769D-9F45-842F-506B3C18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933D-AB52-9443-B889-80219F66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5620-6DA5-0E4A-B63B-E3675532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63C7-2D97-284F-8163-10C10CE0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6E7A-311D-6C41-99D1-87A15CA9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5674-0B41-1B41-BBCB-AA734B7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0A9B-43D7-384C-8511-E78B7AE0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979F4-DB0A-764B-AC1E-7D154B401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46A00-11B1-8041-B896-DB5697CE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37C1-4BC5-3B4F-8431-232B18FA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F6B4-6BC1-EE48-A41B-DABE70F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7E5B-9F9D-D148-AA64-0ACB456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C7321-3DF6-AC48-9A14-995A9F6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53B0-E431-C448-AF77-DFC39D7E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971A-5035-CF4C-AA49-CEAAC114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D201-9EAE-174B-AC7F-E17FC5DCF497}" type="datetimeFigureOut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CFD7-2A18-624A-93A8-E01D9AFC6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367B-338B-2D4E-99CD-BCC5CB67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3063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2801823"/>
            <a:ext cx="376718" cy="52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3" y="2101714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4" y="1789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2651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3122787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3143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784075"/>
              </p:ext>
            </p:extLst>
          </p:nvPr>
        </p:nvGraphicFramePr>
        <p:xfrm>
          <a:off x="2177548" y="4032010"/>
          <a:ext cx="95490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40320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7" y="443154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3" y="4831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515828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6" y="552133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1" y="5900735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3473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8" y="36996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2" y="3703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6" y="370375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8" y="3698136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0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6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4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19" y="3694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7" y="3694443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2" y="3657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4" y="3649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1" y="1939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2952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3" y="3150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3155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3170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1" y="1047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1039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1047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7" y="915317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POLPYS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1" y="908770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FB52297-C610-344F-96B1-C7CE0CA8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 rot="331140">
            <a:off x="3700085" y="2376664"/>
            <a:ext cx="436193" cy="5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3063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2801823"/>
            <a:ext cx="376718" cy="52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3" y="2101714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4" y="1789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2651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3122787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3143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/>
        </p:nvGraphicFramePr>
        <p:xfrm>
          <a:off x="2177548" y="4032010"/>
          <a:ext cx="95490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127194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40320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7" y="443154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3" y="4831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515828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6" y="552133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08B80-1EBB-8647-A608-44E8BFA69524}"/>
              </a:ext>
            </a:extLst>
          </p:cNvPr>
          <p:cNvSpPr txBox="1"/>
          <p:nvPr/>
        </p:nvSpPr>
        <p:spPr>
          <a:xfrm>
            <a:off x="811966" y="58843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Bacterial 16S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1" y="6249411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3473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8" y="36996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2" y="3703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6" y="370375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8" y="3698136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0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6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4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19" y="3694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7" y="3694443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2" y="3657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4" y="3649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1" y="1939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2952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3" y="3150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3155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3170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1" y="1047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1039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1047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7" y="915317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POLYPS</a:t>
            </a:r>
            <a:endParaRPr lang="en-US" b="1" dirty="0">
              <a:solidFill>
                <a:srgbClr val="00774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1" y="908770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FB52297-C610-344F-96B1-C7CE0CA8B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 rot="331140">
            <a:off x="3700085" y="2376664"/>
            <a:ext cx="436193" cy="5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9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</TotalTime>
  <Words>76</Words>
  <Application>Microsoft Macintosh PowerPoint</Application>
  <PresentationFormat>Widescreen</PresentationFormat>
  <Paragraphs>47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Ariana Huffmyer</dc:creator>
  <cp:lastModifiedBy>Ariana Huffmyer</cp:lastModifiedBy>
  <cp:revision>13</cp:revision>
  <dcterms:created xsi:type="dcterms:W3CDTF">2022-01-04T02:19:11Z</dcterms:created>
  <dcterms:modified xsi:type="dcterms:W3CDTF">2022-06-23T18:11:37Z</dcterms:modified>
</cp:coreProperties>
</file>