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4008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8C219"/>
    <a:srgbClr val="E67E38"/>
    <a:srgbClr val="712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199"/>
  </p:normalViewPr>
  <p:slideViewPr>
    <p:cSldViewPr snapToGrid="0" snapToObjects="1">
      <p:cViewPr varScale="1">
        <p:scale>
          <a:sx n="227" d="100"/>
          <a:sy n="227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506D6-8878-0945-9216-E4F5AFA6BC99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7200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49CE-694E-E043-890A-F3EA1523B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0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C49CE-694E-E043-890A-F3EA1523BA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5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448945"/>
            <a:ext cx="48006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440815"/>
            <a:ext cx="48006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7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46050"/>
            <a:ext cx="1380173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46050"/>
            <a:ext cx="4060508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9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683895"/>
            <a:ext cx="552069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835785"/>
            <a:ext cx="552069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9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730250"/>
            <a:ext cx="272034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730250"/>
            <a:ext cx="272034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8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46050"/>
            <a:ext cx="552069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672465"/>
            <a:ext cx="2707838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002030"/>
            <a:ext cx="2707838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672465"/>
            <a:ext cx="272117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002030"/>
            <a:ext cx="272117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2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82880"/>
            <a:ext cx="206442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394970"/>
            <a:ext cx="3240405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822960"/>
            <a:ext cx="206442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9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82880"/>
            <a:ext cx="206442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394970"/>
            <a:ext cx="3240405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822960"/>
            <a:ext cx="206442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C65-3CE8-4749-B0D7-AFCFDEE36239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8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46050"/>
            <a:ext cx="552069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730250"/>
            <a:ext cx="552069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542540"/>
            <a:ext cx="14401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AC65-3CE8-4749-B0D7-AFCFDEE36239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542540"/>
            <a:ext cx="216027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542540"/>
            <a:ext cx="14401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7240-7955-A14C-A83B-B884039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10BD87-0DB3-9743-BAA4-4BF59A920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8361" y="53143"/>
            <a:ext cx="1429271" cy="1071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D312E4-E87D-B74D-BE64-1E908A8E0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286000" cy="2743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36C559-6EA1-F548-AD9D-18F7F7501AF4}"/>
              </a:ext>
            </a:extLst>
          </p:cNvPr>
          <p:cNvSpPr txBox="1"/>
          <p:nvPr/>
        </p:nvSpPr>
        <p:spPr>
          <a:xfrm>
            <a:off x="44831" y="-10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0A9C18-E994-074F-A8FC-6EC56FEF7B43}"/>
              </a:ext>
            </a:extLst>
          </p:cNvPr>
          <p:cNvSpPr txBox="1"/>
          <p:nvPr/>
        </p:nvSpPr>
        <p:spPr>
          <a:xfrm>
            <a:off x="2236366" y="10545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510C3F-744C-FA4C-9A44-C8E8E1CF18C9}"/>
              </a:ext>
            </a:extLst>
          </p:cNvPr>
          <p:cNvSpPr txBox="1"/>
          <p:nvPr/>
        </p:nvSpPr>
        <p:spPr>
          <a:xfrm>
            <a:off x="3815088" y="-373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9C722A-0D5F-F147-B85E-D1D95BE336E9}"/>
              </a:ext>
            </a:extLst>
          </p:cNvPr>
          <p:cNvSpPr txBox="1"/>
          <p:nvPr/>
        </p:nvSpPr>
        <p:spPr>
          <a:xfrm>
            <a:off x="3816304" y="8858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7FE8196-7192-284D-844C-D43431803B62}"/>
              </a:ext>
            </a:extLst>
          </p:cNvPr>
          <p:cNvSpPr/>
          <p:nvPr/>
        </p:nvSpPr>
        <p:spPr>
          <a:xfrm>
            <a:off x="4090647" y="987757"/>
            <a:ext cx="346605" cy="7988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07F67A-9E77-CC4A-85D3-7264230577FE}"/>
              </a:ext>
            </a:extLst>
          </p:cNvPr>
          <p:cNvSpPr/>
          <p:nvPr/>
        </p:nvSpPr>
        <p:spPr>
          <a:xfrm>
            <a:off x="4140639" y="1025104"/>
            <a:ext cx="90826" cy="90826"/>
          </a:xfrm>
          <a:prstGeom prst="rect">
            <a:avLst/>
          </a:prstGeom>
          <a:solidFill>
            <a:srgbClr val="E67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700328A-7CB5-1C4E-9B3A-4E566A9BB1C3}"/>
              </a:ext>
            </a:extLst>
          </p:cNvPr>
          <p:cNvSpPr/>
          <p:nvPr/>
        </p:nvSpPr>
        <p:spPr>
          <a:xfrm>
            <a:off x="4298488" y="1025104"/>
            <a:ext cx="90826" cy="90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938C422-8F0F-6544-93CE-226C3B0AC95B}"/>
              </a:ext>
            </a:extLst>
          </p:cNvPr>
          <p:cNvSpPr/>
          <p:nvPr/>
        </p:nvSpPr>
        <p:spPr>
          <a:xfrm>
            <a:off x="4140639" y="1185448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43AE284-A293-A649-8F40-26883CFD5BD8}"/>
              </a:ext>
            </a:extLst>
          </p:cNvPr>
          <p:cNvSpPr/>
          <p:nvPr/>
        </p:nvSpPr>
        <p:spPr>
          <a:xfrm>
            <a:off x="4298488" y="1185448"/>
            <a:ext cx="90826" cy="90826"/>
          </a:xfrm>
          <a:prstGeom prst="rect">
            <a:avLst/>
          </a:prstGeom>
          <a:solidFill>
            <a:srgbClr val="712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774A14E-2E06-4741-9DBF-DE46962B7990}"/>
              </a:ext>
            </a:extLst>
          </p:cNvPr>
          <p:cNvSpPr/>
          <p:nvPr/>
        </p:nvSpPr>
        <p:spPr>
          <a:xfrm>
            <a:off x="4140639" y="1345792"/>
            <a:ext cx="90826" cy="9082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CE1ED02-01C0-7C46-81A3-B2B35D4BBBF9}"/>
              </a:ext>
            </a:extLst>
          </p:cNvPr>
          <p:cNvSpPr/>
          <p:nvPr/>
        </p:nvSpPr>
        <p:spPr>
          <a:xfrm>
            <a:off x="4298488" y="1345792"/>
            <a:ext cx="90826" cy="908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F89FB05-4DBE-B14C-A787-7F2C8265BAAF}"/>
              </a:ext>
            </a:extLst>
          </p:cNvPr>
          <p:cNvSpPr/>
          <p:nvPr/>
        </p:nvSpPr>
        <p:spPr>
          <a:xfrm>
            <a:off x="4140639" y="1506136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B5A07BE-686A-E84A-A1F9-A2F3D811DA16}"/>
              </a:ext>
            </a:extLst>
          </p:cNvPr>
          <p:cNvSpPr/>
          <p:nvPr/>
        </p:nvSpPr>
        <p:spPr>
          <a:xfrm>
            <a:off x="4298488" y="1506136"/>
            <a:ext cx="90826" cy="90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E58C4AF-E182-364D-9328-61821975DE75}"/>
              </a:ext>
            </a:extLst>
          </p:cNvPr>
          <p:cNvSpPr/>
          <p:nvPr/>
        </p:nvSpPr>
        <p:spPr>
          <a:xfrm>
            <a:off x="4140639" y="1666481"/>
            <a:ext cx="90826" cy="90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6AC2747-2F82-2A4E-A177-F00E7F3DA044}"/>
              </a:ext>
            </a:extLst>
          </p:cNvPr>
          <p:cNvSpPr/>
          <p:nvPr/>
        </p:nvSpPr>
        <p:spPr>
          <a:xfrm>
            <a:off x="4298488" y="1666481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DD9EACA-26EE-2745-8046-FFA4267D1F0F}"/>
              </a:ext>
            </a:extLst>
          </p:cNvPr>
          <p:cNvSpPr/>
          <p:nvPr/>
        </p:nvSpPr>
        <p:spPr>
          <a:xfrm>
            <a:off x="4499782" y="987757"/>
            <a:ext cx="342753" cy="7988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A0C027F-3600-1F41-9C84-4F67EAF416BA}"/>
              </a:ext>
            </a:extLst>
          </p:cNvPr>
          <p:cNvSpPr/>
          <p:nvPr/>
        </p:nvSpPr>
        <p:spPr>
          <a:xfrm>
            <a:off x="4556686" y="1025104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A484BF-7D04-6B4C-B01B-A6BEA2F2917A}"/>
              </a:ext>
            </a:extLst>
          </p:cNvPr>
          <p:cNvSpPr/>
          <p:nvPr/>
        </p:nvSpPr>
        <p:spPr>
          <a:xfrm>
            <a:off x="4704375" y="1025104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E610A4E-9670-524D-93C5-BA7789921AC2}"/>
              </a:ext>
            </a:extLst>
          </p:cNvPr>
          <p:cNvSpPr/>
          <p:nvPr/>
        </p:nvSpPr>
        <p:spPr>
          <a:xfrm>
            <a:off x="4556686" y="1185448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3A4794E-1011-CE4B-9B46-653092DC3CC6}"/>
              </a:ext>
            </a:extLst>
          </p:cNvPr>
          <p:cNvSpPr/>
          <p:nvPr/>
        </p:nvSpPr>
        <p:spPr>
          <a:xfrm>
            <a:off x="4704375" y="1185448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AA28436-BC4E-8641-B466-41F0AD5D777B}"/>
              </a:ext>
            </a:extLst>
          </p:cNvPr>
          <p:cNvSpPr/>
          <p:nvPr/>
        </p:nvSpPr>
        <p:spPr>
          <a:xfrm>
            <a:off x="4556686" y="1345792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A13B327-D6F2-5A4A-9BB3-78E9D6873F9E}"/>
              </a:ext>
            </a:extLst>
          </p:cNvPr>
          <p:cNvSpPr/>
          <p:nvPr/>
        </p:nvSpPr>
        <p:spPr>
          <a:xfrm>
            <a:off x="4704375" y="1345792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29102C6-2CE0-D14F-A3D4-588C7B01B877}"/>
              </a:ext>
            </a:extLst>
          </p:cNvPr>
          <p:cNvSpPr/>
          <p:nvPr/>
        </p:nvSpPr>
        <p:spPr>
          <a:xfrm>
            <a:off x="4556686" y="1506136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547369F-FAE2-5147-B78B-02EC34067A33}"/>
              </a:ext>
            </a:extLst>
          </p:cNvPr>
          <p:cNvSpPr/>
          <p:nvPr/>
        </p:nvSpPr>
        <p:spPr>
          <a:xfrm>
            <a:off x="4704375" y="1506136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DBB49BC-51C4-2E45-B632-C55550ED33C2}"/>
              </a:ext>
            </a:extLst>
          </p:cNvPr>
          <p:cNvSpPr/>
          <p:nvPr/>
        </p:nvSpPr>
        <p:spPr>
          <a:xfrm>
            <a:off x="4556686" y="1666481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D62857A-BD4D-3344-82D2-B7F3BB6FC181}"/>
              </a:ext>
            </a:extLst>
          </p:cNvPr>
          <p:cNvSpPr/>
          <p:nvPr/>
        </p:nvSpPr>
        <p:spPr>
          <a:xfrm>
            <a:off x="4704375" y="1666481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3AF0223-9294-E642-8DB6-BD31F2F35BD1}"/>
              </a:ext>
            </a:extLst>
          </p:cNvPr>
          <p:cNvSpPr/>
          <p:nvPr/>
        </p:nvSpPr>
        <p:spPr>
          <a:xfrm>
            <a:off x="4905065" y="987757"/>
            <a:ext cx="342753" cy="7988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3CBE36E-CB95-D44B-88AF-AF927D0F5EA9}"/>
              </a:ext>
            </a:extLst>
          </p:cNvPr>
          <p:cNvSpPr/>
          <p:nvPr/>
        </p:nvSpPr>
        <p:spPr>
          <a:xfrm>
            <a:off x="4958721" y="1025104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DBAD805-B66E-6544-816E-573EFCE15FF8}"/>
              </a:ext>
            </a:extLst>
          </p:cNvPr>
          <p:cNvSpPr/>
          <p:nvPr/>
        </p:nvSpPr>
        <p:spPr>
          <a:xfrm>
            <a:off x="5116570" y="1025104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2ADD56C-74FE-804A-B13E-723C287F9EE9}"/>
              </a:ext>
            </a:extLst>
          </p:cNvPr>
          <p:cNvSpPr/>
          <p:nvPr/>
        </p:nvSpPr>
        <p:spPr>
          <a:xfrm>
            <a:off x="4958721" y="1185448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4DA5D07-C049-7746-A3A6-ED75305E7FBF}"/>
              </a:ext>
            </a:extLst>
          </p:cNvPr>
          <p:cNvSpPr/>
          <p:nvPr/>
        </p:nvSpPr>
        <p:spPr>
          <a:xfrm>
            <a:off x="5116570" y="1185448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3AEB570-165D-694D-9C92-ED07545A7E56}"/>
              </a:ext>
            </a:extLst>
          </p:cNvPr>
          <p:cNvSpPr/>
          <p:nvPr/>
        </p:nvSpPr>
        <p:spPr>
          <a:xfrm>
            <a:off x="4958721" y="1345792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B2F2A6C-2DB1-E44C-ADBF-04D8D8A7CC4A}"/>
              </a:ext>
            </a:extLst>
          </p:cNvPr>
          <p:cNvSpPr/>
          <p:nvPr/>
        </p:nvSpPr>
        <p:spPr>
          <a:xfrm>
            <a:off x="5116570" y="1345792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4BE4189-5D8F-604D-9566-24FBAE0ADCB8}"/>
              </a:ext>
            </a:extLst>
          </p:cNvPr>
          <p:cNvSpPr/>
          <p:nvPr/>
        </p:nvSpPr>
        <p:spPr>
          <a:xfrm>
            <a:off x="4958721" y="1506136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75EBD64-E549-B943-9E25-095A56A58501}"/>
              </a:ext>
            </a:extLst>
          </p:cNvPr>
          <p:cNvSpPr/>
          <p:nvPr/>
        </p:nvSpPr>
        <p:spPr>
          <a:xfrm>
            <a:off x="5116570" y="1506136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46F0427-E0D5-DF49-AF74-58D4D851AE5C}"/>
              </a:ext>
            </a:extLst>
          </p:cNvPr>
          <p:cNvSpPr/>
          <p:nvPr/>
        </p:nvSpPr>
        <p:spPr>
          <a:xfrm>
            <a:off x="4958721" y="1666481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EBDDCFC-6112-C84D-A895-39F5B0E4C547}"/>
              </a:ext>
            </a:extLst>
          </p:cNvPr>
          <p:cNvSpPr/>
          <p:nvPr/>
        </p:nvSpPr>
        <p:spPr>
          <a:xfrm>
            <a:off x="5116570" y="1666481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384C6D2-CE13-A041-B296-6E19A3FA7E59}"/>
              </a:ext>
            </a:extLst>
          </p:cNvPr>
          <p:cNvSpPr/>
          <p:nvPr/>
        </p:nvSpPr>
        <p:spPr>
          <a:xfrm>
            <a:off x="5310348" y="987757"/>
            <a:ext cx="359390" cy="7988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45DD1C2-A750-584D-B4CB-F9934D25E6E5}"/>
              </a:ext>
            </a:extLst>
          </p:cNvPr>
          <p:cNvSpPr/>
          <p:nvPr/>
        </p:nvSpPr>
        <p:spPr>
          <a:xfrm>
            <a:off x="5368415" y="1025104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38F721B-04D0-6148-8FD9-4A18C7383E74}"/>
              </a:ext>
            </a:extLst>
          </p:cNvPr>
          <p:cNvSpPr/>
          <p:nvPr/>
        </p:nvSpPr>
        <p:spPr>
          <a:xfrm>
            <a:off x="5526264" y="1025104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67AAB65-32BA-7A49-BB89-2542C58967BC}"/>
              </a:ext>
            </a:extLst>
          </p:cNvPr>
          <p:cNvSpPr/>
          <p:nvPr/>
        </p:nvSpPr>
        <p:spPr>
          <a:xfrm>
            <a:off x="5367111" y="1185448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695EEF2-1105-0940-B2F0-8CC98B3BF628}"/>
              </a:ext>
            </a:extLst>
          </p:cNvPr>
          <p:cNvSpPr/>
          <p:nvPr/>
        </p:nvSpPr>
        <p:spPr>
          <a:xfrm>
            <a:off x="5524960" y="1185448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7874F81-B193-404C-A430-B01F61FCA149}"/>
              </a:ext>
            </a:extLst>
          </p:cNvPr>
          <p:cNvSpPr/>
          <p:nvPr/>
        </p:nvSpPr>
        <p:spPr>
          <a:xfrm>
            <a:off x="5373018" y="1345792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9C911BE-BE1B-BF46-8DD4-A3F05AC5E25B}"/>
              </a:ext>
            </a:extLst>
          </p:cNvPr>
          <p:cNvSpPr/>
          <p:nvPr/>
        </p:nvSpPr>
        <p:spPr>
          <a:xfrm>
            <a:off x="5530867" y="1345792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FB315EC-6F58-3E41-B664-E213AEDD45CB}"/>
              </a:ext>
            </a:extLst>
          </p:cNvPr>
          <p:cNvSpPr/>
          <p:nvPr/>
        </p:nvSpPr>
        <p:spPr>
          <a:xfrm>
            <a:off x="5367111" y="1506136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DFE29AA-A064-DF4D-9D07-CE1BE5059CAA}"/>
              </a:ext>
            </a:extLst>
          </p:cNvPr>
          <p:cNvSpPr/>
          <p:nvPr/>
        </p:nvSpPr>
        <p:spPr>
          <a:xfrm>
            <a:off x="5524960" y="1506136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D9F81EB-E566-AE48-B4D0-515D1F4A233A}"/>
              </a:ext>
            </a:extLst>
          </p:cNvPr>
          <p:cNvSpPr/>
          <p:nvPr/>
        </p:nvSpPr>
        <p:spPr>
          <a:xfrm>
            <a:off x="5367111" y="1666481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7FEED25-3917-464B-9B64-72F75C4F0201}"/>
              </a:ext>
            </a:extLst>
          </p:cNvPr>
          <p:cNvSpPr/>
          <p:nvPr/>
        </p:nvSpPr>
        <p:spPr>
          <a:xfrm>
            <a:off x="5524960" y="1666481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7108501-18A2-114A-9D8E-6F9E6E7E78E7}"/>
              </a:ext>
            </a:extLst>
          </p:cNvPr>
          <p:cNvSpPr/>
          <p:nvPr/>
        </p:nvSpPr>
        <p:spPr>
          <a:xfrm>
            <a:off x="5732267" y="987757"/>
            <a:ext cx="353585" cy="7988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4584BD7-3E99-FA45-B8BC-E8E39B3BE99E}"/>
              </a:ext>
            </a:extLst>
          </p:cNvPr>
          <p:cNvSpPr/>
          <p:nvPr/>
        </p:nvSpPr>
        <p:spPr>
          <a:xfrm>
            <a:off x="5782259" y="1025104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292112C-9079-2644-A0C4-40EB51D48310}"/>
              </a:ext>
            </a:extLst>
          </p:cNvPr>
          <p:cNvSpPr/>
          <p:nvPr/>
        </p:nvSpPr>
        <p:spPr>
          <a:xfrm>
            <a:off x="5940108" y="1025104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A432871-2D40-CF49-AEB4-3747841B9B7B}"/>
              </a:ext>
            </a:extLst>
          </p:cNvPr>
          <p:cNvSpPr/>
          <p:nvPr/>
        </p:nvSpPr>
        <p:spPr>
          <a:xfrm>
            <a:off x="5782259" y="1185448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830A902-D071-244B-9C74-2C81061083EA}"/>
              </a:ext>
            </a:extLst>
          </p:cNvPr>
          <p:cNvSpPr/>
          <p:nvPr/>
        </p:nvSpPr>
        <p:spPr>
          <a:xfrm>
            <a:off x="5940108" y="1185448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F031C9-44AA-7645-ACD0-4699F5DA913F}"/>
              </a:ext>
            </a:extLst>
          </p:cNvPr>
          <p:cNvSpPr/>
          <p:nvPr/>
        </p:nvSpPr>
        <p:spPr>
          <a:xfrm>
            <a:off x="5782259" y="1345792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A7E96F0-2004-804B-B81B-FE870E6DFAB0}"/>
              </a:ext>
            </a:extLst>
          </p:cNvPr>
          <p:cNvSpPr/>
          <p:nvPr/>
        </p:nvSpPr>
        <p:spPr>
          <a:xfrm>
            <a:off x="5940108" y="1345792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47CC2A5-86B9-4B49-8BBC-4B69B421EB2B}"/>
              </a:ext>
            </a:extLst>
          </p:cNvPr>
          <p:cNvSpPr/>
          <p:nvPr/>
        </p:nvSpPr>
        <p:spPr>
          <a:xfrm>
            <a:off x="5782259" y="1506136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F9E150C-373F-2244-93A2-34F099EDB4D2}"/>
              </a:ext>
            </a:extLst>
          </p:cNvPr>
          <p:cNvSpPr/>
          <p:nvPr/>
        </p:nvSpPr>
        <p:spPr>
          <a:xfrm>
            <a:off x="5940108" y="1506136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16944B5-3C8C-A448-98D0-6B04164A58DB}"/>
              </a:ext>
            </a:extLst>
          </p:cNvPr>
          <p:cNvSpPr/>
          <p:nvPr/>
        </p:nvSpPr>
        <p:spPr>
          <a:xfrm>
            <a:off x="5782259" y="1666481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F6BA7449-8A23-FE4D-B619-0B86117EE42B}"/>
              </a:ext>
            </a:extLst>
          </p:cNvPr>
          <p:cNvSpPr/>
          <p:nvPr/>
        </p:nvSpPr>
        <p:spPr>
          <a:xfrm>
            <a:off x="5940108" y="1666481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A2001-51B7-6742-BB8E-45B69BB3C5F5}"/>
              </a:ext>
            </a:extLst>
          </p:cNvPr>
          <p:cNvSpPr txBox="1"/>
          <p:nvPr/>
        </p:nvSpPr>
        <p:spPr>
          <a:xfrm>
            <a:off x="6085852" y="123086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+6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33782FC-5B2B-AE44-A2F4-75111158C5C7}"/>
              </a:ext>
            </a:extLst>
          </p:cNvPr>
          <p:cNvSpPr/>
          <p:nvPr/>
        </p:nvSpPr>
        <p:spPr>
          <a:xfrm>
            <a:off x="4089249" y="68409"/>
            <a:ext cx="494106" cy="3763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F3D7177-ECE6-3B4A-AF06-8F8C430B5FB1}"/>
              </a:ext>
            </a:extLst>
          </p:cNvPr>
          <p:cNvSpPr/>
          <p:nvPr/>
        </p:nvSpPr>
        <p:spPr>
          <a:xfrm>
            <a:off x="4635317" y="68409"/>
            <a:ext cx="494106" cy="3763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5616D96-697A-3748-982C-84B3E75D8097}"/>
              </a:ext>
            </a:extLst>
          </p:cNvPr>
          <p:cNvSpPr/>
          <p:nvPr/>
        </p:nvSpPr>
        <p:spPr>
          <a:xfrm>
            <a:off x="5181187" y="68409"/>
            <a:ext cx="494106" cy="3763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8A0424D-23AF-F34F-95A8-3B1C09C5A608}"/>
              </a:ext>
            </a:extLst>
          </p:cNvPr>
          <p:cNvSpPr/>
          <p:nvPr/>
        </p:nvSpPr>
        <p:spPr>
          <a:xfrm>
            <a:off x="5718728" y="68409"/>
            <a:ext cx="494106" cy="3763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1B4CF7-56BD-E942-ABC7-A7E673BDF688}"/>
              </a:ext>
            </a:extLst>
          </p:cNvPr>
          <p:cNvSpPr txBox="1"/>
          <p:nvPr/>
        </p:nvSpPr>
        <p:spPr>
          <a:xfrm>
            <a:off x="2241031" y="-104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FD0091-431B-7A41-8D70-42785E8E51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6025" y="1338190"/>
            <a:ext cx="1600200" cy="1371600"/>
          </a:xfrm>
          <a:prstGeom prst="rect">
            <a:avLst/>
          </a:prstGeom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249EB020-A981-DF42-8AAA-EDDDF4FB8C6B}"/>
              </a:ext>
            </a:extLst>
          </p:cNvPr>
          <p:cNvSpPr/>
          <p:nvPr/>
        </p:nvSpPr>
        <p:spPr>
          <a:xfrm rot="2562045">
            <a:off x="4376117" y="110727"/>
            <a:ext cx="79505" cy="1626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24CFC1E-91DD-6346-B75B-7858A634C430}"/>
              </a:ext>
            </a:extLst>
          </p:cNvPr>
          <p:cNvSpPr/>
          <p:nvPr/>
        </p:nvSpPr>
        <p:spPr>
          <a:xfrm rot="2562045">
            <a:off x="4335910" y="244958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63C9DBA-4E27-2C48-8E59-B54F6141BEC7}"/>
              </a:ext>
            </a:extLst>
          </p:cNvPr>
          <p:cNvSpPr/>
          <p:nvPr/>
        </p:nvSpPr>
        <p:spPr>
          <a:xfrm rot="2562045">
            <a:off x="4772600" y="159404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589FF43-FD87-434F-AF55-37304F37D4EE}"/>
              </a:ext>
            </a:extLst>
          </p:cNvPr>
          <p:cNvSpPr/>
          <p:nvPr/>
        </p:nvSpPr>
        <p:spPr>
          <a:xfrm rot="2562045">
            <a:off x="4914502" y="117362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9D2FA39-2395-E644-84F6-908276B639B0}"/>
              </a:ext>
            </a:extLst>
          </p:cNvPr>
          <p:cNvSpPr/>
          <p:nvPr/>
        </p:nvSpPr>
        <p:spPr>
          <a:xfrm rot="2562045">
            <a:off x="4874295" y="251593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D03A26B-10A2-8E40-9839-DEF41E06F23B}"/>
              </a:ext>
            </a:extLst>
          </p:cNvPr>
          <p:cNvSpPr/>
          <p:nvPr/>
        </p:nvSpPr>
        <p:spPr>
          <a:xfrm rot="2562045">
            <a:off x="5304879" y="159405"/>
            <a:ext cx="79505" cy="16262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EF8DCEDB-0A34-3845-8682-B7B02D97E3A1}"/>
              </a:ext>
            </a:extLst>
          </p:cNvPr>
          <p:cNvSpPr/>
          <p:nvPr/>
        </p:nvSpPr>
        <p:spPr>
          <a:xfrm rot="2562045">
            <a:off x="5446781" y="117363"/>
            <a:ext cx="79505" cy="16262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407060D-6CA1-9745-AF1E-E8F77B1FD61B}"/>
              </a:ext>
            </a:extLst>
          </p:cNvPr>
          <p:cNvSpPr/>
          <p:nvPr/>
        </p:nvSpPr>
        <p:spPr>
          <a:xfrm rot="2562045">
            <a:off x="5406574" y="251594"/>
            <a:ext cx="79505" cy="16262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4C4BB8E-21F7-4047-81C2-66F5F88C00BC}"/>
              </a:ext>
            </a:extLst>
          </p:cNvPr>
          <p:cNvSpPr/>
          <p:nvPr/>
        </p:nvSpPr>
        <p:spPr>
          <a:xfrm rot="2562045">
            <a:off x="5831874" y="161708"/>
            <a:ext cx="79505" cy="162622"/>
          </a:xfrm>
          <a:prstGeom prst="ellipse">
            <a:avLst/>
          </a:prstGeom>
          <a:solidFill>
            <a:srgbClr val="F8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1ADE4380-C0C3-D04C-8571-359F8DD60A41}"/>
              </a:ext>
            </a:extLst>
          </p:cNvPr>
          <p:cNvSpPr/>
          <p:nvPr/>
        </p:nvSpPr>
        <p:spPr>
          <a:xfrm rot="2562045">
            <a:off x="5973776" y="119666"/>
            <a:ext cx="79505" cy="162622"/>
          </a:xfrm>
          <a:prstGeom prst="ellipse">
            <a:avLst/>
          </a:prstGeom>
          <a:solidFill>
            <a:srgbClr val="F8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F9AB0BB-1801-8C44-A5AF-D551B74C4BA2}"/>
              </a:ext>
            </a:extLst>
          </p:cNvPr>
          <p:cNvSpPr/>
          <p:nvPr/>
        </p:nvSpPr>
        <p:spPr>
          <a:xfrm rot="2562045">
            <a:off x="5933569" y="253897"/>
            <a:ext cx="79505" cy="162622"/>
          </a:xfrm>
          <a:prstGeom prst="ellipse">
            <a:avLst/>
          </a:prstGeom>
          <a:solidFill>
            <a:srgbClr val="F8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9722EB-A773-BC40-9F3C-0574839C9461}"/>
              </a:ext>
            </a:extLst>
          </p:cNvPr>
          <p:cNvSpPr/>
          <p:nvPr/>
        </p:nvSpPr>
        <p:spPr>
          <a:xfrm>
            <a:off x="4090184" y="478858"/>
            <a:ext cx="494106" cy="37639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1691F9-74D7-A649-851F-FD0849102165}"/>
              </a:ext>
            </a:extLst>
          </p:cNvPr>
          <p:cNvSpPr/>
          <p:nvPr/>
        </p:nvSpPr>
        <p:spPr>
          <a:xfrm>
            <a:off x="4636252" y="478858"/>
            <a:ext cx="494106" cy="37639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155B420-9097-F342-AD51-0151D72EA0E2}"/>
              </a:ext>
            </a:extLst>
          </p:cNvPr>
          <p:cNvSpPr/>
          <p:nvPr/>
        </p:nvSpPr>
        <p:spPr>
          <a:xfrm>
            <a:off x="5182122" y="478858"/>
            <a:ext cx="494106" cy="37639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64AC4CD-7351-F647-81F2-5FA7E6DF5AF9}"/>
              </a:ext>
            </a:extLst>
          </p:cNvPr>
          <p:cNvSpPr/>
          <p:nvPr/>
        </p:nvSpPr>
        <p:spPr>
          <a:xfrm>
            <a:off x="5719663" y="478858"/>
            <a:ext cx="494106" cy="37639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E7A0F9F-4E23-864D-A025-C6346D9904CB}"/>
              </a:ext>
            </a:extLst>
          </p:cNvPr>
          <p:cNvSpPr/>
          <p:nvPr/>
        </p:nvSpPr>
        <p:spPr>
          <a:xfrm rot="2562045">
            <a:off x="4377052" y="521176"/>
            <a:ext cx="79505" cy="1626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AE143A9-B1E1-374E-B72D-489D34BEB9A0}"/>
              </a:ext>
            </a:extLst>
          </p:cNvPr>
          <p:cNvSpPr/>
          <p:nvPr/>
        </p:nvSpPr>
        <p:spPr>
          <a:xfrm rot="2562045">
            <a:off x="4336845" y="655407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82258EA-2131-0F47-ABF6-0A31FCCD4DA1}"/>
              </a:ext>
            </a:extLst>
          </p:cNvPr>
          <p:cNvSpPr/>
          <p:nvPr/>
        </p:nvSpPr>
        <p:spPr>
          <a:xfrm rot="2562045">
            <a:off x="4773535" y="569853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20C5A83-B17C-5B45-ABEF-E7A5514B2330}"/>
              </a:ext>
            </a:extLst>
          </p:cNvPr>
          <p:cNvSpPr/>
          <p:nvPr/>
        </p:nvSpPr>
        <p:spPr>
          <a:xfrm rot="2562045">
            <a:off x="4915437" y="527811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9A12B0A-42FB-7945-B7BC-B659D3065AE0}"/>
              </a:ext>
            </a:extLst>
          </p:cNvPr>
          <p:cNvSpPr/>
          <p:nvPr/>
        </p:nvSpPr>
        <p:spPr>
          <a:xfrm rot="2562045">
            <a:off x="4875230" y="662042"/>
            <a:ext cx="79505" cy="16262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FC57BA3-EA46-C147-A185-6C80F4DF0A76}"/>
              </a:ext>
            </a:extLst>
          </p:cNvPr>
          <p:cNvSpPr/>
          <p:nvPr/>
        </p:nvSpPr>
        <p:spPr>
          <a:xfrm rot="2562045">
            <a:off x="5305814" y="569854"/>
            <a:ext cx="79505" cy="16262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FAF3B25-FC8D-0841-BA4D-6E219045557D}"/>
              </a:ext>
            </a:extLst>
          </p:cNvPr>
          <p:cNvSpPr/>
          <p:nvPr/>
        </p:nvSpPr>
        <p:spPr>
          <a:xfrm rot="2562045">
            <a:off x="5447716" y="527812"/>
            <a:ext cx="79505" cy="16262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FD9B2EF-33D5-E54F-B9C8-62C623997504}"/>
              </a:ext>
            </a:extLst>
          </p:cNvPr>
          <p:cNvSpPr/>
          <p:nvPr/>
        </p:nvSpPr>
        <p:spPr>
          <a:xfrm rot="2562045">
            <a:off x="5407509" y="662043"/>
            <a:ext cx="79505" cy="16262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292A81A-4EC2-1145-AB43-8E1688823DB5}"/>
              </a:ext>
            </a:extLst>
          </p:cNvPr>
          <p:cNvSpPr/>
          <p:nvPr/>
        </p:nvSpPr>
        <p:spPr>
          <a:xfrm rot="2562045">
            <a:off x="5832809" y="572157"/>
            <a:ext cx="79505" cy="162622"/>
          </a:xfrm>
          <a:prstGeom prst="ellipse">
            <a:avLst/>
          </a:prstGeom>
          <a:solidFill>
            <a:srgbClr val="F8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D92E987-56B2-114B-829E-0F526820B14D}"/>
              </a:ext>
            </a:extLst>
          </p:cNvPr>
          <p:cNvSpPr/>
          <p:nvPr/>
        </p:nvSpPr>
        <p:spPr>
          <a:xfrm rot="2562045">
            <a:off x="5974711" y="530115"/>
            <a:ext cx="79505" cy="162622"/>
          </a:xfrm>
          <a:prstGeom prst="ellipse">
            <a:avLst/>
          </a:prstGeom>
          <a:solidFill>
            <a:srgbClr val="F8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611C628-2118-6E46-AEC7-8748A9B1E7C9}"/>
              </a:ext>
            </a:extLst>
          </p:cNvPr>
          <p:cNvSpPr/>
          <p:nvPr/>
        </p:nvSpPr>
        <p:spPr>
          <a:xfrm rot="2562045">
            <a:off x="5934504" y="664346"/>
            <a:ext cx="79505" cy="162622"/>
          </a:xfrm>
          <a:prstGeom prst="ellipse">
            <a:avLst/>
          </a:prstGeom>
          <a:solidFill>
            <a:srgbClr val="F8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6D6EE2B-0A71-5E44-8717-5EB666A82BF3}"/>
              </a:ext>
            </a:extLst>
          </p:cNvPr>
          <p:cNvSpPr/>
          <p:nvPr/>
        </p:nvSpPr>
        <p:spPr>
          <a:xfrm>
            <a:off x="4091583" y="1824556"/>
            <a:ext cx="346605" cy="798873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20A2F3A-C0A1-9345-8D7F-DBA8D7159D9E}"/>
              </a:ext>
            </a:extLst>
          </p:cNvPr>
          <p:cNvSpPr/>
          <p:nvPr/>
        </p:nvSpPr>
        <p:spPr>
          <a:xfrm>
            <a:off x="4141575" y="1861903"/>
            <a:ext cx="90826" cy="90826"/>
          </a:xfrm>
          <a:prstGeom prst="rect">
            <a:avLst/>
          </a:prstGeom>
          <a:solidFill>
            <a:srgbClr val="E67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ACFC8A8-4AE5-4643-95D3-BBDE76D7C094}"/>
              </a:ext>
            </a:extLst>
          </p:cNvPr>
          <p:cNvSpPr/>
          <p:nvPr/>
        </p:nvSpPr>
        <p:spPr>
          <a:xfrm>
            <a:off x="4299424" y="1861903"/>
            <a:ext cx="90826" cy="90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177D8E2-31E7-684D-9C48-E529D12AA0F5}"/>
              </a:ext>
            </a:extLst>
          </p:cNvPr>
          <p:cNvSpPr/>
          <p:nvPr/>
        </p:nvSpPr>
        <p:spPr>
          <a:xfrm>
            <a:off x="4141575" y="2022247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0FAA814-9117-2F4D-96DB-A170E6ABD318}"/>
              </a:ext>
            </a:extLst>
          </p:cNvPr>
          <p:cNvSpPr/>
          <p:nvPr/>
        </p:nvSpPr>
        <p:spPr>
          <a:xfrm>
            <a:off x="4299424" y="2022247"/>
            <a:ext cx="90826" cy="90826"/>
          </a:xfrm>
          <a:prstGeom prst="rect">
            <a:avLst/>
          </a:prstGeom>
          <a:solidFill>
            <a:srgbClr val="712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BE94B8A-8733-2C42-BEFD-6185595A7518}"/>
              </a:ext>
            </a:extLst>
          </p:cNvPr>
          <p:cNvSpPr/>
          <p:nvPr/>
        </p:nvSpPr>
        <p:spPr>
          <a:xfrm>
            <a:off x="4141575" y="2182591"/>
            <a:ext cx="90826" cy="9082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C785318-907E-054C-A868-41F7414D9445}"/>
              </a:ext>
            </a:extLst>
          </p:cNvPr>
          <p:cNvSpPr/>
          <p:nvPr/>
        </p:nvSpPr>
        <p:spPr>
          <a:xfrm>
            <a:off x="4299424" y="2182591"/>
            <a:ext cx="90826" cy="908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8069885-CC28-4B4A-A985-039B36A97034}"/>
              </a:ext>
            </a:extLst>
          </p:cNvPr>
          <p:cNvSpPr/>
          <p:nvPr/>
        </p:nvSpPr>
        <p:spPr>
          <a:xfrm>
            <a:off x="4141575" y="2342935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9E99BFA-B1E5-AE43-9C14-4485F43CE620}"/>
              </a:ext>
            </a:extLst>
          </p:cNvPr>
          <p:cNvSpPr/>
          <p:nvPr/>
        </p:nvSpPr>
        <p:spPr>
          <a:xfrm>
            <a:off x="4299424" y="2342935"/>
            <a:ext cx="90826" cy="90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26CCAF4-6BA3-ED4D-9B38-39D3FC1D4A39}"/>
              </a:ext>
            </a:extLst>
          </p:cNvPr>
          <p:cNvSpPr/>
          <p:nvPr/>
        </p:nvSpPr>
        <p:spPr>
          <a:xfrm>
            <a:off x="4141575" y="2503280"/>
            <a:ext cx="90826" cy="90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AF22C70-EB5B-6D47-802B-679FC81E2C16}"/>
              </a:ext>
            </a:extLst>
          </p:cNvPr>
          <p:cNvSpPr/>
          <p:nvPr/>
        </p:nvSpPr>
        <p:spPr>
          <a:xfrm>
            <a:off x="4299424" y="2503280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03EB814-6A7C-704F-B410-8B817A271D02}"/>
              </a:ext>
            </a:extLst>
          </p:cNvPr>
          <p:cNvSpPr/>
          <p:nvPr/>
        </p:nvSpPr>
        <p:spPr>
          <a:xfrm>
            <a:off x="4500718" y="1824556"/>
            <a:ext cx="342753" cy="798873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35DB666-4BC7-274F-B117-52F920E53D01}"/>
              </a:ext>
            </a:extLst>
          </p:cNvPr>
          <p:cNvSpPr/>
          <p:nvPr/>
        </p:nvSpPr>
        <p:spPr>
          <a:xfrm>
            <a:off x="4557622" y="1861903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FCDD2B3-3B8A-4446-9179-E62E91EF6EC8}"/>
              </a:ext>
            </a:extLst>
          </p:cNvPr>
          <p:cNvSpPr/>
          <p:nvPr/>
        </p:nvSpPr>
        <p:spPr>
          <a:xfrm>
            <a:off x="4705311" y="1861903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D33327A-658B-8B4A-81DE-E84088731873}"/>
              </a:ext>
            </a:extLst>
          </p:cNvPr>
          <p:cNvSpPr/>
          <p:nvPr/>
        </p:nvSpPr>
        <p:spPr>
          <a:xfrm>
            <a:off x="4557622" y="2022247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6E91A03-4D02-294C-A63C-36B93121EDD6}"/>
              </a:ext>
            </a:extLst>
          </p:cNvPr>
          <p:cNvSpPr/>
          <p:nvPr/>
        </p:nvSpPr>
        <p:spPr>
          <a:xfrm>
            <a:off x="4705311" y="2022247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D751314-1E90-884E-9E0F-EB03F194ACD2}"/>
              </a:ext>
            </a:extLst>
          </p:cNvPr>
          <p:cNvSpPr/>
          <p:nvPr/>
        </p:nvSpPr>
        <p:spPr>
          <a:xfrm>
            <a:off x="4557622" y="2182591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2DE7619-5807-8A49-A2EF-5EC9129F703A}"/>
              </a:ext>
            </a:extLst>
          </p:cNvPr>
          <p:cNvSpPr/>
          <p:nvPr/>
        </p:nvSpPr>
        <p:spPr>
          <a:xfrm>
            <a:off x="4705311" y="2182591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8174E66-1649-2049-8A33-213AD2837191}"/>
              </a:ext>
            </a:extLst>
          </p:cNvPr>
          <p:cNvSpPr/>
          <p:nvPr/>
        </p:nvSpPr>
        <p:spPr>
          <a:xfrm>
            <a:off x="4557622" y="2342935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AEF7CF0-3900-9D4E-AD0B-60DB25400F39}"/>
              </a:ext>
            </a:extLst>
          </p:cNvPr>
          <p:cNvSpPr/>
          <p:nvPr/>
        </p:nvSpPr>
        <p:spPr>
          <a:xfrm>
            <a:off x="4705311" y="2342935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24E3653-6C1D-5344-BA54-651F5478369C}"/>
              </a:ext>
            </a:extLst>
          </p:cNvPr>
          <p:cNvSpPr/>
          <p:nvPr/>
        </p:nvSpPr>
        <p:spPr>
          <a:xfrm>
            <a:off x="4557622" y="2503280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5626A7E-770D-C242-9238-655541C18501}"/>
              </a:ext>
            </a:extLst>
          </p:cNvPr>
          <p:cNvSpPr/>
          <p:nvPr/>
        </p:nvSpPr>
        <p:spPr>
          <a:xfrm>
            <a:off x="4705311" y="2503280"/>
            <a:ext cx="90826" cy="908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5C2F8BC-CC4E-CC4B-8DB4-80F5C0F2C155}"/>
              </a:ext>
            </a:extLst>
          </p:cNvPr>
          <p:cNvSpPr/>
          <p:nvPr/>
        </p:nvSpPr>
        <p:spPr>
          <a:xfrm>
            <a:off x="4906001" y="1824556"/>
            <a:ext cx="342753" cy="798873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764EABD-29B3-CB4A-BD49-915F21175211}"/>
              </a:ext>
            </a:extLst>
          </p:cNvPr>
          <p:cNvSpPr/>
          <p:nvPr/>
        </p:nvSpPr>
        <p:spPr>
          <a:xfrm>
            <a:off x="4959657" y="1861903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58BB5ED-C896-D14A-80D6-43790EC35061}"/>
              </a:ext>
            </a:extLst>
          </p:cNvPr>
          <p:cNvSpPr/>
          <p:nvPr/>
        </p:nvSpPr>
        <p:spPr>
          <a:xfrm>
            <a:off x="5117506" y="1861903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EA2923A-DB42-8745-9809-43357F7D4245}"/>
              </a:ext>
            </a:extLst>
          </p:cNvPr>
          <p:cNvSpPr/>
          <p:nvPr/>
        </p:nvSpPr>
        <p:spPr>
          <a:xfrm>
            <a:off x="4959657" y="2022247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9059C62-619A-7148-BF61-CC70F0648F39}"/>
              </a:ext>
            </a:extLst>
          </p:cNvPr>
          <p:cNvSpPr/>
          <p:nvPr/>
        </p:nvSpPr>
        <p:spPr>
          <a:xfrm>
            <a:off x="5117506" y="2022247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C0FC4E4-207A-7C4B-B243-184AD51802B0}"/>
              </a:ext>
            </a:extLst>
          </p:cNvPr>
          <p:cNvSpPr/>
          <p:nvPr/>
        </p:nvSpPr>
        <p:spPr>
          <a:xfrm>
            <a:off x="4959657" y="2182591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46478E0-C289-C443-8528-8DECCE151675}"/>
              </a:ext>
            </a:extLst>
          </p:cNvPr>
          <p:cNvSpPr/>
          <p:nvPr/>
        </p:nvSpPr>
        <p:spPr>
          <a:xfrm>
            <a:off x="5117506" y="2182591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324D791-843D-DD4C-89A2-62C5CF041E72}"/>
              </a:ext>
            </a:extLst>
          </p:cNvPr>
          <p:cNvSpPr/>
          <p:nvPr/>
        </p:nvSpPr>
        <p:spPr>
          <a:xfrm>
            <a:off x="4959657" y="2342935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8362B35-1616-8643-84A2-339AA7784DB1}"/>
              </a:ext>
            </a:extLst>
          </p:cNvPr>
          <p:cNvSpPr/>
          <p:nvPr/>
        </p:nvSpPr>
        <p:spPr>
          <a:xfrm>
            <a:off x="5117506" y="2342935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DDBF5CF-DDA2-4B48-809E-0474F1CE9D75}"/>
              </a:ext>
            </a:extLst>
          </p:cNvPr>
          <p:cNvSpPr/>
          <p:nvPr/>
        </p:nvSpPr>
        <p:spPr>
          <a:xfrm>
            <a:off x="4959657" y="2503280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6D9319D-FA64-4C46-B7BD-558FB664A881}"/>
              </a:ext>
            </a:extLst>
          </p:cNvPr>
          <p:cNvSpPr/>
          <p:nvPr/>
        </p:nvSpPr>
        <p:spPr>
          <a:xfrm>
            <a:off x="5117506" y="2503280"/>
            <a:ext cx="90826" cy="90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3F65931-BCA8-3E40-9F91-B634AD8656A5}"/>
              </a:ext>
            </a:extLst>
          </p:cNvPr>
          <p:cNvSpPr/>
          <p:nvPr/>
        </p:nvSpPr>
        <p:spPr>
          <a:xfrm>
            <a:off x="5311284" y="1824556"/>
            <a:ext cx="359390" cy="798873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9C952B5-DE52-D049-8DFE-2436115BC27D}"/>
              </a:ext>
            </a:extLst>
          </p:cNvPr>
          <p:cNvSpPr/>
          <p:nvPr/>
        </p:nvSpPr>
        <p:spPr>
          <a:xfrm>
            <a:off x="5369351" y="1861903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999B5DC-3017-7F4C-9E91-0355F6367FFB}"/>
              </a:ext>
            </a:extLst>
          </p:cNvPr>
          <p:cNvSpPr/>
          <p:nvPr/>
        </p:nvSpPr>
        <p:spPr>
          <a:xfrm>
            <a:off x="5527200" y="1861903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617543A-2B00-D54E-8B5E-D923D62A47DF}"/>
              </a:ext>
            </a:extLst>
          </p:cNvPr>
          <p:cNvSpPr/>
          <p:nvPr/>
        </p:nvSpPr>
        <p:spPr>
          <a:xfrm>
            <a:off x="5368047" y="2022247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1CF45F1-856D-3D43-8D16-1C5047E7E458}"/>
              </a:ext>
            </a:extLst>
          </p:cNvPr>
          <p:cNvSpPr/>
          <p:nvPr/>
        </p:nvSpPr>
        <p:spPr>
          <a:xfrm>
            <a:off x="5525896" y="2022247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768CE02-D416-B648-BE8B-A067F3DA452A}"/>
              </a:ext>
            </a:extLst>
          </p:cNvPr>
          <p:cNvSpPr/>
          <p:nvPr/>
        </p:nvSpPr>
        <p:spPr>
          <a:xfrm>
            <a:off x="5373954" y="2182591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38ADE777-14CB-B443-9489-FF4E89591DAB}"/>
              </a:ext>
            </a:extLst>
          </p:cNvPr>
          <p:cNvSpPr/>
          <p:nvPr/>
        </p:nvSpPr>
        <p:spPr>
          <a:xfrm>
            <a:off x="5531803" y="2182591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E98F8B0-563A-5344-A1C7-D94F47E5D521}"/>
              </a:ext>
            </a:extLst>
          </p:cNvPr>
          <p:cNvSpPr/>
          <p:nvPr/>
        </p:nvSpPr>
        <p:spPr>
          <a:xfrm>
            <a:off x="5368047" y="2342935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84D3076-337A-1E40-B27F-5977058EDC78}"/>
              </a:ext>
            </a:extLst>
          </p:cNvPr>
          <p:cNvSpPr/>
          <p:nvPr/>
        </p:nvSpPr>
        <p:spPr>
          <a:xfrm>
            <a:off x="5525896" y="2342935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B6D49C68-0C71-404D-8864-9E19147BA2C2}"/>
              </a:ext>
            </a:extLst>
          </p:cNvPr>
          <p:cNvSpPr/>
          <p:nvPr/>
        </p:nvSpPr>
        <p:spPr>
          <a:xfrm>
            <a:off x="5368047" y="2503280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5962EBB-152B-D14B-8888-184C5B75D84A}"/>
              </a:ext>
            </a:extLst>
          </p:cNvPr>
          <p:cNvSpPr/>
          <p:nvPr/>
        </p:nvSpPr>
        <p:spPr>
          <a:xfrm>
            <a:off x="5525896" y="2503280"/>
            <a:ext cx="90826" cy="908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6187B804-DD39-B745-935C-DE445BC21E78}"/>
              </a:ext>
            </a:extLst>
          </p:cNvPr>
          <p:cNvSpPr/>
          <p:nvPr/>
        </p:nvSpPr>
        <p:spPr>
          <a:xfrm>
            <a:off x="5733203" y="1824556"/>
            <a:ext cx="353585" cy="798873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43C2999-A952-C24F-B1EE-2A0B27EFF9F7}"/>
              </a:ext>
            </a:extLst>
          </p:cNvPr>
          <p:cNvSpPr/>
          <p:nvPr/>
        </p:nvSpPr>
        <p:spPr>
          <a:xfrm>
            <a:off x="5783195" y="1861903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2550977-F14E-2244-BB0E-53B803F37A5A}"/>
              </a:ext>
            </a:extLst>
          </p:cNvPr>
          <p:cNvSpPr/>
          <p:nvPr/>
        </p:nvSpPr>
        <p:spPr>
          <a:xfrm>
            <a:off x="5941044" y="1861903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3730608-9C42-F24D-A4C3-FF027004996E}"/>
              </a:ext>
            </a:extLst>
          </p:cNvPr>
          <p:cNvSpPr/>
          <p:nvPr/>
        </p:nvSpPr>
        <p:spPr>
          <a:xfrm>
            <a:off x="5783195" y="2022247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1C898B88-DA00-1646-AA47-D94FAF8A96C5}"/>
              </a:ext>
            </a:extLst>
          </p:cNvPr>
          <p:cNvSpPr/>
          <p:nvPr/>
        </p:nvSpPr>
        <p:spPr>
          <a:xfrm>
            <a:off x="5941044" y="2022247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A268ACC-590C-8649-A717-A81E0D3A77D2}"/>
              </a:ext>
            </a:extLst>
          </p:cNvPr>
          <p:cNvSpPr/>
          <p:nvPr/>
        </p:nvSpPr>
        <p:spPr>
          <a:xfrm>
            <a:off x="5783195" y="2182591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DA65738-EE1F-2E46-B180-0AD3A4CAC28A}"/>
              </a:ext>
            </a:extLst>
          </p:cNvPr>
          <p:cNvSpPr/>
          <p:nvPr/>
        </p:nvSpPr>
        <p:spPr>
          <a:xfrm>
            <a:off x="5941044" y="2182591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2108B80-FF0F-9E46-A4B4-71404826C6F0}"/>
              </a:ext>
            </a:extLst>
          </p:cNvPr>
          <p:cNvSpPr/>
          <p:nvPr/>
        </p:nvSpPr>
        <p:spPr>
          <a:xfrm>
            <a:off x="5783195" y="2342935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2A0FDAC-7340-034A-90E7-4CED8820C120}"/>
              </a:ext>
            </a:extLst>
          </p:cNvPr>
          <p:cNvSpPr/>
          <p:nvPr/>
        </p:nvSpPr>
        <p:spPr>
          <a:xfrm>
            <a:off x="5941044" y="2342935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D7692322-9C2F-CF42-B26A-FFBE39F106DB}"/>
              </a:ext>
            </a:extLst>
          </p:cNvPr>
          <p:cNvSpPr/>
          <p:nvPr/>
        </p:nvSpPr>
        <p:spPr>
          <a:xfrm>
            <a:off x="5783195" y="2503280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F776D57-C2A7-BB42-9FE4-CF69A5015D3E}"/>
              </a:ext>
            </a:extLst>
          </p:cNvPr>
          <p:cNvSpPr/>
          <p:nvPr/>
        </p:nvSpPr>
        <p:spPr>
          <a:xfrm>
            <a:off x="5941044" y="2503280"/>
            <a:ext cx="90826" cy="90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653F323-1058-E346-96B2-7019B67C7B33}"/>
              </a:ext>
            </a:extLst>
          </p:cNvPr>
          <p:cNvSpPr txBox="1"/>
          <p:nvPr/>
        </p:nvSpPr>
        <p:spPr>
          <a:xfrm>
            <a:off x="6074242" y="206766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+6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55B9901B-562D-3440-833A-89B456E4DDC5}"/>
              </a:ext>
            </a:extLst>
          </p:cNvPr>
          <p:cNvSpPr/>
          <p:nvPr/>
        </p:nvSpPr>
        <p:spPr>
          <a:xfrm rot="2562045">
            <a:off x="4229662" y="598834"/>
            <a:ext cx="79505" cy="16262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99BA3EAA-3330-7146-A908-2E85707CC2A3}"/>
              </a:ext>
            </a:extLst>
          </p:cNvPr>
          <p:cNvSpPr/>
          <p:nvPr/>
        </p:nvSpPr>
        <p:spPr>
          <a:xfrm rot="2562045">
            <a:off x="4236203" y="184639"/>
            <a:ext cx="79505" cy="16262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6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</TotalTime>
  <Words>10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Crawford Drury</dc:creator>
  <cp:lastModifiedBy>Ariana Huffmyer</cp:lastModifiedBy>
  <cp:revision>29</cp:revision>
  <dcterms:created xsi:type="dcterms:W3CDTF">2020-01-23T05:05:48Z</dcterms:created>
  <dcterms:modified xsi:type="dcterms:W3CDTF">2021-06-23T00:23:35Z</dcterms:modified>
</cp:coreProperties>
</file>