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4008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8C219"/>
    <a:srgbClr val="E67E38"/>
    <a:srgbClr val="712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218"/>
  </p:normalViewPr>
  <p:slideViewPr>
    <p:cSldViewPr snapToGrid="0" snapToObjects="1">
      <p:cViewPr varScale="1">
        <p:scale>
          <a:sx n="254" d="100"/>
          <a:sy n="254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506D6-8878-0945-9216-E4F5AFA6BC99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7200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49CE-694E-E043-890A-F3EA1523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0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49CE-694E-E043-890A-F3EA1523BA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48945"/>
            <a:ext cx="48006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440815"/>
            <a:ext cx="48006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46050"/>
            <a:ext cx="138017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46050"/>
            <a:ext cx="406050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683895"/>
            <a:ext cx="552069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835785"/>
            <a:ext cx="552069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9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730250"/>
            <a:ext cx="272034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730250"/>
            <a:ext cx="272034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46050"/>
            <a:ext cx="552069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672465"/>
            <a:ext cx="2707838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002030"/>
            <a:ext cx="2707838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672465"/>
            <a:ext cx="272117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002030"/>
            <a:ext cx="272117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2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82880"/>
            <a:ext cx="206442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94970"/>
            <a:ext cx="3240405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822960"/>
            <a:ext cx="206442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9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82880"/>
            <a:ext cx="206442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94970"/>
            <a:ext cx="3240405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822960"/>
            <a:ext cx="206442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8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46050"/>
            <a:ext cx="552069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730250"/>
            <a:ext cx="552069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542540"/>
            <a:ext cx="14401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AC65-3CE8-4749-B0D7-AFCFDEE36239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542540"/>
            <a:ext cx="216027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542540"/>
            <a:ext cx="14401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10BD87-0DB3-9743-BAA4-4BF59A920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361" y="53143"/>
            <a:ext cx="1429271" cy="1071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312E4-E87D-B74D-BE64-1E908A8E0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286000" cy="2743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36C559-6EA1-F548-AD9D-18F7F7501AF4}"/>
              </a:ext>
            </a:extLst>
          </p:cNvPr>
          <p:cNvSpPr txBox="1"/>
          <p:nvPr/>
        </p:nvSpPr>
        <p:spPr>
          <a:xfrm>
            <a:off x="44831" y="-10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0A9C18-E994-074F-A8FC-6EC56FEF7B43}"/>
              </a:ext>
            </a:extLst>
          </p:cNvPr>
          <p:cNvSpPr txBox="1"/>
          <p:nvPr/>
        </p:nvSpPr>
        <p:spPr>
          <a:xfrm>
            <a:off x="2236366" y="10545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510C3F-744C-FA4C-9A44-C8E8E1CF18C9}"/>
              </a:ext>
            </a:extLst>
          </p:cNvPr>
          <p:cNvSpPr txBox="1"/>
          <p:nvPr/>
        </p:nvSpPr>
        <p:spPr>
          <a:xfrm>
            <a:off x="3826415" y="43392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9C722A-0D5F-F147-B85E-D1D95BE336E9}"/>
              </a:ext>
            </a:extLst>
          </p:cNvPr>
          <p:cNvSpPr txBox="1"/>
          <p:nvPr/>
        </p:nvSpPr>
        <p:spPr>
          <a:xfrm>
            <a:off x="3816304" y="118316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7FE8196-7192-284D-844C-D43431803B62}"/>
              </a:ext>
            </a:extLst>
          </p:cNvPr>
          <p:cNvSpPr/>
          <p:nvPr/>
        </p:nvSpPr>
        <p:spPr>
          <a:xfrm>
            <a:off x="4090647" y="1285075"/>
            <a:ext cx="346605" cy="79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07F67A-9E77-CC4A-85D3-7264230577FE}"/>
              </a:ext>
            </a:extLst>
          </p:cNvPr>
          <p:cNvSpPr/>
          <p:nvPr/>
        </p:nvSpPr>
        <p:spPr>
          <a:xfrm>
            <a:off x="4140639" y="1322422"/>
            <a:ext cx="90826" cy="90826"/>
          </a:xfrm>
          <a:prstGeom prst="rect">
            <a:avLst/>
          </a:prstGeom>
          <a:solidFill>
            <a:srgbClr val="E67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700328A-7CB5-1C4E-9B3A-4E566A9BB1C3}"/>
              </a:ext>
            </a:extLst>
          </p:cNvPr>
          <p:cNvSpPr/>
          <p:nvPr/>
        </p:nvSpPr>
        <p:spPr>
          <a:xfrm>
            <a:off x="4298488" y="1322422"/>
            <a:ext cx="90826" cy="90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938C422-8F0F-6544-93CE-226C3B0AC95B}"/>
              </a:ext>
            </a:extLst>
          </p:cNvPr>
          <p:cNvSpPr/>
          <p:nvPr/>
        </p:nvSpPr>
        <p:spPr>
          <a:xfrm>
            <a:off x="4140639" y="1482766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43AE284-A293-A649-8F40-26883CFD5BD8}"/>
              </a:ext>
            </a:extLst>
          </p:cNvPr>
          <p:cNvSpPr/>
          <p:nvPr/>
        </p:nvSpPr>
        <p:spPr>
          <a:xfrm>
            <a:off x="4298488" y="1482766"/>
            <a:ext cx="90826" cy="90826"/>
          </a:xfrm>
          <a:prstGeom prst="rect">
            <a:avLst/>
          </a:prstGeom>
          <a:solidFill>
            <a:srgbClr val="712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774A14E-2E06-4741-9DBF-DE46962B7990}"/>
              </a:ext>
            </a:extLst>
          </p:cNvPr>
          <p:cNvSpPr/>
          <p:nvPr/>
        </p:nvSpPr>
        <p:spPr>
          <a:xfrm>
            <a:off x="4140639" y="1643110"/>
            <a:ext cx="90826" cy="9082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CE1ED02-01C0-7C46-81A3-B2B35D4BBBF9}"/>
              </a:ext>
            </a:extLst>
          </p:cNvPr>
          <p:cNvSpPr/>
          <p:nvPr/>
        </p:nvSpPr>
        <p:spPr>
          <a:xfrm>
            <a:off x="4298488" y="1643110"/>
            <a:ext cx="90826" cy="908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F89FB05-4DBE-B14C-A787-7F2C8265BAAF}"/>
              </a:ext>
            </a:extLst>
          </p:cNvPr>
          <p:cNvSpPr/>
          <p:nvPr/>
        </p:nvSpPr>
        <p:spPr>
          <a:xfrm>
            <a:off x="4140639" y="1803454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B5A07BE-686A-E84A-A1F9-A2F3D811DA16}"/>
              </a:ext>
            </a:extLst>
          </p:cNvPr>
          <p:cNvSpPr/>
          <p:nvPr/>
        </p:nvSpPr>
        <p:spPr>
          <a:xfrm>
            <a:off x="4298488" y="1803454"/>
            <a:ext cx="90826" cy="90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E58C4AF-E182-364D-9328-61821975DE75}"/>
              </a:ext>
            </a:extLst>
          </p:cNvPr>
          <p:cNvSpPr/>
          <p:nvPr/>
        </p:nvSpPr>
        <p:spPr>
          <a:xfrm>
            <a:off x="4140639" y="1963799"/>
            <a:ext cx="90826" cy="90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6AC2747-2F82-2A4E-A177-F00E7F3DA044}"/>
              </a:ext>
            </a:extLst>
          </p:cNvPr>
          <p:cNvSpPr/>
          <p:nvPr/>
        </p:nvSpPr>
        <p:spPr>
          <a:xfrm>
            <a:off x="4298488" y="1963799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DD9EACA-26EE-2745-8046-FFA4267D1F0F}"/>
              </a:ext>
            </a:extLst>
          </p:cNvPr>
          <p:cNvSpPr/>
          <p:nvPr/>
        </p:nvSpPr>
        <p:spPr>
          <a:xfrm>
            <a:off x="4499782" y="1285075"/>
            <a:ext cx="342753" cy="79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A0C027F-3600-1F41-9C84-4F67EAF416BA}"/>
              </a:ext>
            </a:extLst>
          </p:cNvPr>
          <p:cNvSpPr/>
          <p:nvPr/>
        </p:nvSpPr>
        <p:spPr>
          <a:xfrm>
            <a:off x="4556686" y="1322422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A484BF-7D04-6B4C-B01B-A6BEA2F2917A}"/>
              </a:ext>
            </a:extLst>
          </p:cNvPr>
          <p:cNvSpPr/>
          <p:nvPr/>
        </p:nvSpPr>
        <p:spPr>
          <a:xfrm>
            <a:off x="4704375" y="1322422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E610A4E-9670-524D-93C5-BA7789921AC2}"/>
              </a:ext>
            </a:extLst>
          </p:cNvPr>
          <p:cNvSpPr/>
          <p:nvPr/>
        </p:nvSpPr>
        <p:spPr>
          <a:xfrm>
            <a:off x="4556686" y="1482766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3A4794E-1011-CE4B-9B46-653092DC3CC6}"/>
              </a:ext>
            </a:extLst>
          </p:cNvPr>
          <p:cNvSpPr/>
          <p:nvPr/>
        </p:nvSpPr>
        <p:spPr>
          <a:xfrm>
            <a:off x="4704375" y="1482766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AA28436-BC4E-8641-B466-41F0AD5D777B}"/>
              </a:ext>
            </a:extLst>
          </p:cNvPr>
          <p:cNvSpPr/>
          <p:nvPr/>
        </p:nvSpPr>
        <p:spPr>
          <a:xfrm>
            <a:off x="4556686" y="1643110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A13B327-D6F2-5A4A-9BB3-78E9D6873F9E}"/>
              </a:ext>
            </a:extLst>
          </p:cNvPr>
          <p:cNvSpPr/>
          <p:nvPr/>
        </p:nvSpPr>
        <p:spPr>
          <a:xfrm>
            <a:off x="4704375" y="1643110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29102C6-2CE0-D14F-A3D4-588C7B01B877}"/>
              </a:ext>
            </a:extLst>
          </p:cNvPr>
          <p:cNvSpPr/>
          <p:nvPr/>
        </p:nvSpPr>
        <p:spPr>
          <a:xfrm>
            <a:off x="4556686" y="1803454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547369F-FAE2-5147-B78B-02EC34067A33}"/>
              </a:ext>
            </a:extLst>
          </p:cNvPr>
          <p:cNvSpPr/>
          <p:nvPr/>
        </p:nvSpPr>
        <p:spPr>
          <a:xfrm>
            <a:off x="4704375" y="1803454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DBB49BC-51C4-2E45-B632-C55550ED33C2}"/>
              </a:ext>
            </a:extLst>
          </p:cNvPr>
          <p:cNvSpPr/>
          <p:nvPr/>
        </p:nvSpPr>
        <p:spPr>
          <a:xfrm>
            <a:off x="4556686" y="1963799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D62857A-BD4D-3344-82D2-B7F3BB6FC181}"/>
              </a:ext>
            </a:extLst>
          </p:cNvPr>
          <p:cNvSpPr/>
          <p:nvPr/>
        </p:nvSpPr>
        <p:spPr>
          <a:xfrm>
            <a:off x="4704375" y="1963799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3AF0223-9294-E642-8DB6-BD31F2F35BD1}"/>
              </a:ext>
            </a:extLst>
          </p:cNvPr>
          <p:cNvSpPr/>
          <p:nvPr/>
        </p:nvSpPr>
        <p:spPr>
          <a:xfrm>
            <a:off x="4905065" y="1285075"/>
            <a:ext cx="342753" cy="79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3CBE36E-CB95-D44B-88AF-AF927D0F5EA9}"/>
              </a:ext>
            </a:extLst>
          </p:cNvPr>
          <p:cNvSpPr/>
          <p:nvPr/>
        </p:nvSpPr>
        <p:spPr>
          <a:xfrm>
            <a:off x="4958721" y="1322422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DBAD805-B66E-6544-816E-573EFCE15FF8}"/>
              </a:ext>
            </a:extLst>
          </p:cNvPr>
          <p:cNvSpPr/>
          <p:nvPr/>
        </p:nvSpPr>
        <p:spPr>
          <a:xfrm>
            <a:off x="5116570" y="1322422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2ADD56C-74FE-804A-B13E-723C287F9EE9}"/>
              </a:ext>
            </a:extLst>
          </p:cNvPr>
          <p:cNvSpPr/>
          <p:nvPr/>
        </p:nvSpPr>
        <p:spPr>
          <a:xfrm>
            <a:off x="4958721" y="1482766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4DA5D07-C049-7746-A3A6-ED75305E7FBF}"/>
              </a:ext>
            </a:extLst>
          </p:cNvPr>
          <p:cNvSpPr/>
          <p:nvPr/>
        </p:nvSpPr>
        <p:spPr>
          <a:xfrm>
            <a:off x="5116570" y="1482766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3AEB570-165D-694D-9C92-ED07545A7E56}"/>
              </a:ext>
            </a:extLst>
          </p:cNvPr>
          <p:cNvSpPr/>
          <p:nvPr/>
        </p:nvSpPr>
        <p:spPr>
          <a:xfrm>
            <a:off x="4958721" y="1643110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2F2A6C-2DB1-E44C-ADBF-04D8D8A7CC4A}"/>
              </a:ext>
            </a:extLst>
          </p:cNvPr>
          <p:cNvSpPr/>
          <p:nvPr/>
        </p:nvSpPr>
        <p:spPr>
          <a:xfrm>
            <a:off x="5116570" y="1643110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4BE4189-5D8F-604D-9566-24FBAE0ADCB8}"/>
              </a:ext>
            </a:extLst>
          </p:cNvPr>
          <p:cNvSpPr/>
          <p:nvPr/>
        </p:nvSpPr>
        <p:spPr>
          <a:xfrm>
            <a:off x="4958721" y="1803454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75EBD64-E549-B943-9E25-095A56A58501}"/>
              </a:ext>
            </a:extLst>
          </p:cNvPr>
          <p:cNvSpPr/>
          <p:nvPr/>
        </p:nvSpPr>
        <p:spPr>
          <a:xfrm>
            <a:off x="5116570" y="1803454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46F0427-E0D5-DF49-AF74-58D4D851AE5C}"/>
              </a:ext>
            </a:extLst>
          </p:cNvPr>
          <p:cNvSpPr/>
          <p:nvPr/>
        </p:nvSpPr>
        <p:spPr>
          <a:xfrm>
            <a:off x="4958721" y="1963799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EBDDCFC-6112-C84D-A895-39F5B0E4C547}"/>
              </a:ext>
            </a:extLst>
          </p:cNvPr>
          <p:cNvSpPr/>
          <p:nvPr/>
        </p:nvSpPr>
        <p:spPr>
          <a:xfrm>
            <a:off x="5116570" y="1963799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384C6D2-CE13-A041-B296-6E19A3FA7E59}"/>
              </a:ext>
            </a:extLst>
          </p:cNvPr>
          <p:cNvSpPr/>
          <p:nvPr/>
        </p:nvSpPr>
        <p:spPr>
          <a:xfrm>
            <a:off x="5310348" y="1285075"/>
            <a:ext cx="359390" cy="79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45DD1C2-A750-584D-B4CB-F9934D25E6E5}"/>
              </a:ext>
            </a:extLst>
          </p:cNvPr>
          <p:cNvSpPr/>
          <p:nvPr/>
        </p:nvSpPr>
        <p:spPr>
          <a:xfrm>
            <a:off x="5368415" y="1322422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38F721B-04D0-6148-8FD9-4A18C7383E74}"/>
              </a:ext>
            </a:extLst>
          </p:cNvPr>
          <p:cNvSpPr/>
          <p:nvPr/>
        </p:nvSpPr>
        <p:spPr>
          <a:xfrm>
            <a:off x="5526264" y="1322422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67AAB65-32BA-7A49-BB89-2542C58967BC}"/>
              </a:ext>
            </a:extLst>
          </p:cNvPr>
          <p:cNvSpPr/>
          <p:nvPr/>
        </p:nvSpPr>
        <p:spPr>
          <a:xfrm>
            <a:off x="5367111" y="1482766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695EEF2-1105-0940-B2F0-8CC98B3BF628}"/>
              </a:ext>
            </a:extLst>
          </p:cNvPr>
          <p:cNvSpPr/>
          <p:nvPr/>
        </p:nvSpPr>
        <p:spPr>
          <a:xfrm>
            <a:off x="5524960" y="1482766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7874F81-B193-404C-A430-B01F61FCA149}"/>
              </a:ext>
            </a:extLst>
          </p:cNvPr>
          <p:cNvSpPr/>
          <p:nvPr/>
        </p:nvSpPr>
        <p:spPr>
          <a:xfrm>
            <a:off x="5373018" y="1643110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9C911BE-BE1B-BF46-8DD4-A3F05AC5E25B}"/>
              </a:ext>
            </a:extLst>
          </p:cNvPr>
          <p:cNvSpPr/>
          <p:nvPr/>
        </p:nvSpPr>
        <p:spPr>
          <a:xfrm>
            <a:off x="5530867" y="1643110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FB315EC-6F58-3E41-B664-E213AEDD45CB}"/>
              </a:ext>
            </a:extLst>
          </p:cNvPr>
          <p:cNvSpPr/>
          <p:nvPr/>
        </p:nvSpPr>
        <p:spPr>
          <a:xfrm>
            <a:off x="5367111" y="1803454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DFE29AA-A064-DF4D-9D07-CE1BE5059CAA}"/>
              </a:ext>
            </a:extLst>
          </p:cNvPr>
          <p:cNvSpPr/>
          <p:nvPr/>
        </p:nvSpPr>
        <p:spPr>
          <a:xfrm>
            <a:off x="5524960" y="1803454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D9F81EB-E566-AE48-B4D0-515D1F4A233A}"/>
              </a:ext>
            </a:extLst>
          </p:cNvPr>
          <p:cNvSpPr/>
          <p:nvPr/>
        </p:nvSpPr>
        <p:spPr>
          <a:xfrm>
            <a:off x="5367111" y="1963799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7FEED25-3917-464B-9B64-72F75C4F0201}"/>
              </a:ext>
            </a:extLst>
          </p:cNvPr>
          <p:cNvSpPr/>
          <p:nvPr/>
        </p:nvSpPr>
        <p:spPr>
          <a:xfrm>
            <a:off x="5524960" y="1963799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7108501-18A2-114A-9D8E-6F9E6E7E78E7}"/>
              </a:ext>
            </a:extLst>
          </p:cNvPr>
          <p:cNvSpPr/>
          <p:nvPr/>
        </p:nvSpPr>
        <p:spPr>
          <a:xfrm>
            <a:off x="5732267" y="1285075"/>
            <a:ext cx="353585" cy="79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4584BD7-3E99-FA45-B8BC-E8E39B3BE99E}"/>
              </a:ext>
            </a:extLst>
          </p:cNvPr>
          <p:cNvSpPr/>
          <p:nvPr/>
        </p:nvSpPr>
        <p:spPr>
          <a:xfrm>
            <a:off x="5782259" y="1322422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292112C-9079-2644-A0C4-40EB51D48310}"/>
              </a:ext>
            </a:extLst>
          </p:cNvPr>
          <p:cNvSpPr/>
          <p:nvPr/>
        </p:nvSpPr>
        <p:spPr>
          <a:xfrm>
            <a:off x="5940108" y="1322422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432871-2D40-CF49-AEB4-3747841B9B7B}"/>
              </a:ext>
            </a:extLst>
          </p:cNvPr>
          <p:cNvSpPr/>
          <p:nvPr/>
        </p:nvSpPr>
        <p:spPr>
          <a:xfrm>
            <a:off x="5782259" y="1482766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830A902-D071-244B-9C74-2C81061083EA}"/>
              </a:ext>
            </a:extLst>
          </p:cNvPr>
          <p:cNvSpPr/>
          <p:nvPr/>
        </p:nvSpPr>
        <p:spPr>
          <a:xfrm>
            <a:off x="5940108" y="1482766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F031C9-44AA-7645-ACD0-4699F5DA913F}"/>
              </a:ext>
            </a:extLst>
          </p:cNvPr>
          <p:cNvSpPr/>
          <p:nvPr/>
        </p:nvSpPr>
        <p:spPr>
          <a:xfrm>
            <a:off x="5782259" y="1643110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A7E96F0-2004-804B-B81B-FE870E6DFAB0}"/>
              </a:ext>
            </a:extLst>
          </p:cNvPr>
          <p:cNvSpPr/>
          <p:nvPr/>
        </p:nvSpPr>
        <p:spPr>
          <a:xfrm>
            <a:off x="5940108" y="1643110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47CC2A5-86B9-4B49-8BBC-4B69B421EB2B}"/>
              </a:ext>
            </a:extLst>
          </p:cNvPr>
          <p:cNvSpPr/>
          <p:nvPr/>
        </p:nvSpPr>
        <p:spPr>
          <a:xfrm>
            <a:off x="5782259" y="1803454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F9E150C-373F-2244-93A2-34F099EDB4D2}"/>
              </a:ext>
            </a:extLst>
          </p:cNvPr>
          <p:cNvSpPr/>
          <p:nvPr/>
        </p:nvSpPr>
        <p:spPr>
          <a:xfrm>
            <a:off x="5940108" y="1803454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16944B5-3C8C-A448-98D0-6B04164A58DB}"/>
              </a:ext>
            </a:extLst>
          </p:cNvPr>
          <p:cNvSpPr/>
          <p:nvPr/>
        </p:nvSpPr>
        <p:spPr>
          <a:xfrm>
            <a:off x="5782259" y="1963799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6BA7449-8A23-FE4D-B619-0B86117EE42B}"/>
              </a:ext>
            </a:extLst>
          </p:cNvPr>
          <p:cNvSpPr/>
          <p:nvPr/>
        </p:nvSpPr>
        <p:spPr>
          <a:xfrm>
            <a:off x="5940108" y="1963799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A2001-51B7-6742-BB8E-45B69BB3C5F5}"/>
              </a:ext>
            </a:extLst>
          </p:cNvPr>
          <p:cNvSpPr txBox="1"/>
          <p:nvPr/>
        </p:nvSpPr>
        <p:spPr>
          <a:xfrm>
            <a:off x="6085852" y="152817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+6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33782FC-5B2B-AE44-A2F4-75111158C5C7}"/>
              </a:ext>
            </a:extLst>
          </p:cNvPr>
          <p:cNvSpPr/>
          <p:nvPr/>
        </p:nvSpPr>
        <p:spPr>
          <a:xfrm>
            <a:off x="4089249" y="539636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F65404E-AFCA-684E-9967-A6D89CBC56D1}"/>
              </a:ext>
            </a:extLst>
          </p:cNvPr>
          <p:cNvSpPr/>
          <p:nvPr/>
        </p:nvSpPr>
        <p:spPr>
          <a:xfrm rot="2562045">
            <a:off x="4234215" y="623996"/>
            <a:ext cx="79505" cy="162622"/>
          </a:xfrm>
          <a:prstGeom prst="ellipse">
            <a:avLst/>
          </a:prstGeom>
          <a:solidFill>
            <a:srgbClr val="E67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F3D7177-ECE6-3B4A-AF06-8F8C430B5FB1}"/>
              </a:ext>
            </a:extLst>
          </p:cNvPr>
          <p:cNvSpPr/>
          <p:nvPr/>
        </p:nvSpPr>
        <p:spPr>
          <a:xfrm>
            <a:off x="4635317" y="539636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5616D96-697A-3748-982C-84B3E75D8097}"/>
              </a:ext>
            </a:extLst>
          </p:cNvPr>
          <p:cNvSpPr/>
          <p:nvPr/>
        </p:nvSpPr>
        <p:spPr>
          <a:xfrm>
            <a:off x="5181187" y="539636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8A0424D-23AF-F34F-95A8-3B1C09C5A608}"/>
              </a:ext>
            </a:extLst>
          </p:cNvPr>
          <p:cNvSpPr/>
          <p:nvPr/>
        </p:nvSpPr>
        <p:spPr>
          <a:xfrm>
            <a:off x="5718728" y="539636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1B4CF7-56BD-E942-ABC7-A7E673BDF688}"/>
              </a:ext>
            </a:extLst>
          </p:cNvPr>
          <p:cNvSpPr txBox="1"/>
          <p:nvPr/>
        </p:nvSpPr>
        <p:spPr>
          <a:xfrm>
            <a:off x="2241031" y="-104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D0091-431B-7A41-8D70-42785E8E5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025" y="1338190"/>
            <a:ext cx="1600200" cy="1371600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249EB020-A981-DF42-8AAA-EDDDF4FB8C6B}"/>
              </a:ext>
            </a:extLst>
          </p:cNvPr>
          <p:cNvSpPr/>
          <p:nvPr/>
        </p:nvSpPr>
        <p:spPr>
          <a:xfrm rot="2562045">
            <a:off x="4376117" y="581954"/>
            <a:ext cx="79505" cy="1626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24CFC1E-91DD-6346-B75B-7858A634C430}"/>
              </a:ext>
            </a:extLst>
          </p:cNvPr>
          <p:cNvSpPr/>
          <p:nvPr/>
        </p:nvSpPr>
        <p:spPr>
          <a:xfrm rot="2562045">
            <a:off x="4335910" y="716185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63C9DBA-4E27-2C48-8E59-B54F6141BEC7}"/>
              </a:ext>
            </a:extLst>
          </p:cNvPr>
          <p:cNvSpPr/>
          <p:nvPr/>
        </p:nvSpPr>
        <p:spPr>
          <a:xfrm rot="2562045">
            <a:off x="4772600" y="630631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589FF43-FD87-434F-AF55-37304F37D4EE}"/>
              </a:ext>
            </a:extLst>
          </p:cNvPr>
          <p:cNvSpPr/>
          <p:nvPr/>
        </p:nvSpPr>
        <p:spPr>
          <a:xfrm rot="2562045">
            <a:off x="4914502" y="588589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9D2FA39-2395-E644-84F6-908276B639B0}"/>
              </a:ext>
            </a:extLst>
          </p:cNvPr>
          <p:cNvSpPr/>
          <p:nvPr/>
        </p:nvSpPr>
        <p:spPr>
          <a:xfrm rot="2562045">
            <a:off x="4874295" y="722820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D03A26B-10A2-8E40-9839-DEF41E06F23B}"/>
              </a:ext>
            </a:extLst>
          </p:cNvPr>
          <p:cNvSpPr/>
          <p:nvPr/>
        </p:nvSpPr>
        <p:spPr>
          <a:xfrm rot="2562045">
            <a:off x="5304879" y="630632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F8DCEDB-0A34-3845-8682-B7B02D97E3A1}"/>
              </a:ext>
            </a:extLst>
          </p:cNvPr>
          <p:cNvSpPr/>
          <p:nvPr/>
        </p:nvSpPr>
        <p:spPr>
          <a:xfrm rot="2562045">
            <a:off x="5446781" y="588590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407060D-6CA1-9745-AF1E-E8F77B1FD61B}"/>
              </a:ext>
            </a:extLst>
          </p:cNvPr>
          <p:cNvSpPr/>
          <p:nvPr/>
        </p:nvSpPr>
        <p:spPr>
          <a:xfrm rot="2562045">
            <a:off x="5406574" y="722821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4C4BB8E-21F7-4047-81C2-66F5F88C00BC}"/>
              </a:ext>
            </a:extLst>
          </p:cNvPr>
          <p:cNvSpPr/>
          <p:nvPr/>
        </p:nvSpPr>
        <p:spPr>
          <a:xfrm rot="2562045">
            <a:off x="5831874" y="632935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1ADE4380-C0C3-D04C-8571-359F8DD60A41}"/>
              </a:ext>
            </a:extLst>
          </p:cNvPr>
          <p:cNvSpPr/>
          <p:nvPr/>
        </p:nvSpPr>
        <p:spPr>
          <a:xfrm rot="2562045">
            <a:off x="5973776" y="590893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F9AB0BB-1801-8C44-A5AF-D551B74C4BA2}"/>
              </a:ext>
            </a:extLst>
          </p:cNvPr>
          <p:cNvSpPr/>
          <p:nvPr/>
        </p:nvSpPr>
        <p:spPr>
          <a:xfrm rot="2562045">
            <a:off x="5933569" y="725124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6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8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Crawford Drury</dc:creator>
  <cp:lastModifiedBy>Ariana Huffmyer</cp:lastModifiedBy>
  <cp:revision>27</cp:revision>
  <dcterms:created xsi:type="dcterms:W3CDTF">2020-01-23T05:05:48Z</dcterms:created>
  <dcterms:modified xsi:type="dcterms:W3CDTF">2021-04-16T16:24:28Z</dcterms:modified>
</cp:coreProperties>
</file>