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B335-51B0-4314-8176-CDAF0F512FD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2303-E343-4709-A7C1-79D2B34BDE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Git Crash Course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Why should I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How do I Git?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5F5F5F"/>
      </a:lt1>
      <a:dk2>
        <a:srgbClr val="000000"/>
      </a:dk2>
      <a:lt2>
        <a:srgbClr val="5F5F5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Git Crash Course</vt:lpstr>
      <vt:lpstr>Agenda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Serule</cp:lastModifiedBy>
  <cp:revision>3</cp:revision>
  <dcterms:created xsi:type="dcterms:W3CDTF">2015-09-24T19:56:33Z</dcterms:created>
  <dcterms:modified xsi:type="dcterms:W3CDTF">2015-09-24T19:59:43Z</dcterms:modified>
</cp:coreProperties>
</file>