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1" r:id="rId9"/>
    <p:sldId id="268" r:id="rId10"/>
    <p:sldId id="270" r:id="rId11"/>
    <p:sldId id="276" r:id="rId12"/>
    <p:sldId id="277" r:id="rId13"/>
    <p:sldId id="280" r:id="rId14"/>
    <p:sldId id="279" r:id="rId15"/>
    <p:sldId id="278" r:id="rId16"/>
    <p:sldId id="281" r:id="rId17"/>
    <p:sldId id="282" r:id="rId18"/>
    <p:sldId id="283" r:id="rId19"/>
    <p:sldId id="286" r:id="rId20"/>
    <p:sldId id="284" r:id="rId21"/>
    <p:sldId id="287" r:id="rId22"/>
    <p:sldId id="288" r:id="rId23"/>
    <p:sldId id="289" r:id="rId24"/>
    <p:sldId id="291" r:id="rId25"/>
    <p:sldId id="290" r:id="rId26"/>
    <p:sldId id="292" r:id="rId27"/>
    <p:sldId id="293" r:id="rId28"/>
    <p:sldId id="294" r:id="rId29"/>
    <p:sldId id="273" r:id="rId30"/>
    <p:sldId id="269" r:id="rId31"/>
    <p:sldId id="262" r:id="rId32"/>
    <p:sldId id="264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B335-51B0-4314-8176-CDAF0F512FD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Git Crash Course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Initializing a Repository (Locally)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457200" y="1981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1848"/>
            <a:ext cx="465772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" y="4013662"/>
            <a:ext cx="4012551" cy="240249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512" y="4069011"/>
            <a:ext cx="496919" cy="496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418501 w 9144000"/>
              <a:gd name="connsiteY0" fmla="*/ 5423316 h 6858000"/>
              <a:gd name="connsiteX1" fmla="*/ 3418501 w 9144000"/>
              <a:gd name="connsiteY1" fmla="*/ 6553200 h 6858000"/>
              <a:gd name="connsiteX2" fmla="*/ 7916333 w 9144000"/>
              <a:gd name="connsiteY2" fmla="*/ 6553200 h 6858000"/>
              <a:gd name="connsiteX3" fmla="*/ 7916333 w 9144000"/>
              <a:gd name="connsiteY3" fmla="*/ 5423316 h 6858000"/>
              <a:gd name="connsiteX4" fmla="*/ 490626 w 9144000"/>
              <a:gd name="connsiteY4" fmla="*/ 3886200 h 6858000"/>
              <a:gd name="connsiteX5" fmla="*/ 490626 w 9144000"/>
              <a:gd name="connsiteY5" fmla="*/ 5943600 h 6858000"/>
              <a:gd name="connsiteX6" fmla="*/ 2810933 w 9144000"/>
              <a:gd name="connsiteY6" fmla="*/ 5943600 h 6858000"/>
              <a:gd name="connsiteX7" fmla="*/ 2810933 w 9144000"/>
              <a:gd name="connsiteY7" fmla="*/ 3886200 h 6858000"/>
              <a:gd name="connsiteX8" fmla="*/ 0 w 9144000"/>
              <a:gd name="connsiteY8" fmla="*/ 0 h 6858000"/>
              <a:gd name="connsiteX9" fmla="*/ 9144000 w 9144000"/>
              <a:gd name="connsiteY9" fmla="*/ 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418501" y="5423316"/>
                </a:moveTo>
                <a:lnTo>
                  <a:pt x="3418501" y="6553200"/>
                </a:lnTo>
                <a:lnTo>
                  <a:pt x="7916333" y="6553200"/>
                </a:lnTo>
                <a:lnTo>
                  <a:pt x="7916333" y="5423316"/>
                </a:lnTo>
                <a:close/>
                <a:moveTo>
                  <a:pt x="490626" y="3886200"/>
                </a:moveTo>
                <a:lnTo>
                  <a:pt x="490626" y="5943600"/>
                </a:lnTo>
                <a:lnTo>
                  <a:pt x="2810933" y="5943600"/>
                </a:lnTo>
                <a:lnTo>
                  <a:pt x="2810933" y="38862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077243">
            <a:off x="7511085" y="4539946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Working Directory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791200" cy="4273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424248" y="2988426"/>
            <a:ext cx="914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3059" y="6179203"/>
            <a:ext cx="591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new text file in your working directory.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714566" y="5137770"/>
            <a:ext cx="377439" cy="481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49094 w 9144000"/>
              <a:gd name="connsiteY0" fmla="*/ 3599576 h 6858000"/>
              <a:gd name="connsiteX1" fmla="*/ 349094 w 9144000"/>
              <a:gd name="connsiteY1" fmla="*/ 6021358 h 6858000"/>
              <a:gd name="connsiteX2" fmla="*/ 2693090 w 9144000"/>
              <a:gd name="connsiteY2" fmla="*/ 6021358 h 6858000"/>
              <a:gd name="connsiteX3" fmla="*/ 2693090 w 9144000"/>
              <a:gd name="connsiteY3" fmla="*/ 359957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4419600 h 6858000"/>
              <a:gd name="connsiteX7" fmla="*/ 3268133 w 9144000"/>
              <a:gd name="connsiteY7" fmla="*/ 4419600 h 6858000"/>
              <a:gd name="connsiteX8" fmla="*/ 3268133 w 9144000"/>
              <a:gd name="connsiteY8" fmla="*/ 6705600 h 6858000"/>
              <a:gd name="connsiteX9" fmla="*/ 9144000 w 9144000"/>
              <a:gd name="connsiteY9" fmla="*/ 670560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49094" y="3599576"/>
                </a:moveTo>
                <a:lnTo>
                  <a:pt x="349094" y="6021358"/>
                </a:lnTo>
                <a:lnTo>
                  <a:pt x="2693090" y="6021358"/>
                </a:lnTo>
                <a:lnTo>
                  <a:pt x="2693090" y="359957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419600"/>
                </a:lnTo>
                <a:lnTo>
                  <a:pt x="3268133" y="4419600"/>
                </a:lnTo>
                <a:lnTo>
                  <a:pt x="3268133" y="6705600"/>
                </a:lnTo>
                <a:lnTo>
                  <a:pt x="9144000" y="67056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to the Staging Area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3989"/>
            <a:ext cx="7163277" cy="269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475094"/>
            <a:ext cx="3524250" cy="16097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32026" y="2853377"/>
            <a:ext cx="1828800" cy="22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794267"/>
            <a:ext cx="1828800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rved Right Arrow 27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6714325" y="4067447"/>
            <a:ext cx="377439" cy="481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448733 w 9144000"/>
              <a:gd name="connsiteY0" fmla="*/ 3599576 h 6858000"/>
              <a:gd name="connsiteX1" fmla="*/ 448733 w 9144000"/>
              <a:gd name="connsiteY1" fmla="*/ 5867400 h 6858000"/>
              <a:gd name="connsiteX2" fmla="*/ 2693090 w 9144000"/>
              <a:gd name="connsiteY2" fmla="*/ 5867400 h 6858000"/>
              <a:gd name="connsiteX3" fmla="*/ 2693090 w 9144000"/>
              <a:gd name="connsiteY3" fmla="*/ 3599576 h 6858000"/>
              <a:gd name="connsiteX4" fmla="*/ 3268133 w 9144000"/>
              <a:gd name="connsiteY4" fmla="*/ 3124200 h 6858000"/>
              <a:gd name="connsiteX5" fmla="*/ 3268133 w 9144000"/>
              <a:gd name="connsiteY5" fmla="*/ 5257712 h 6858000"/>
              <a:gd name="connsiteX6" fmla="*/ 3115733 w 9144000"/>
              <a:gd name="connsiteY6" fmla="*/ 5257712 h 6858000"/>
              <a:gd name="connsiteX7" fmla="*/ 3115733 w 9144000"/>
              <a:gd name="connsiteY7" fmla="*/ 5432281 h 6858000"/>
              <a:gd name="connsiteX8" fmla="*/ 8519495 w 9144000"/>
              <a:gd name="connsiteY8" fmla="*/ 5432281 h 6858000"/>
              <a:gd name="connsiteX9" fmla="*/ 8519495 w 9144000"/>
              <a:gd name="connsiteY9" fmla="*/ 5423316 h 6858000"/>
              <a:gd name="connsiteX10" fmla="*/ 9057769 w 9144000"/>
              <a:gd name="connsiteY10" fmla="*/ 5423316 h 6858000"/>
              <a:gd name="connsiteX11" fmla="*/ 9057769 w 9144000"/>
              <a:gd name="connsiteY11" fmla="*/ 3124200 h 6858000"/>
              <a:gd name="connsiteX12" fmla="*/ 0 w 9144000"/>
              <a:gd name="connsiteY12" fmla="*/ 0 h 6858000"/>
              <a:gd name="connsiteX13" fmla="*/ 9144000 w 9144000"/>
              <a:gd name="connsiteY13" fmla="*/ 0 h 6858000"/>
              <a:gd name="connsiteX14" fmla="*/ 9144000 w 9144000"/>
              <a:gd name="connsiteY14" fmla="*/ 6858000 h 6858000"/>
              <a:gd name="connsiteX15" fmla="*/ 0 w 914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0" h="6858000">
                <a:moveTo>
                  <a:pt x="448733" y="3599576"/>
                </a:moveTo>
                <a:lnTo>
                  <a:pt x="448733" y="5867400"/>
                </a:lnTo>
                <a:lnTo>
                  <a:pt x="2693090" y="5867400"/>
                </a:lnTo>
                <a:lnTo>
                  <a:pt x="2693090" y="3599576"/>
                </a:lnTo>
                <a:close/>
                <a:moveTo>
                  <a:pt x="3268133" y="3124200"/>
                </a:moveTo>
                <a:lnTo>
                  <a:pt x="3268133" y="5257712"/>
                </a:lnTo>
                <a:lnTo>
                  <a:pt x="3115733" y="5257712"/>
                </a:lnTo>
                <a:lnTo>
                  <a:pt x="3115733" y="5432281"/>
                </a:lnTo>
                <a:lnTo>
                  <a:pt x="8519495" y="5432281"/>
                </a:lnTo>
                <a:lnTo>
                  <a:pt x="8519495" y="5423316"/>
                </a:lnTo>
                <a:lnTo>
                  <a:pt x="9057769" y="5423316"/>
                </a:lnTo>
                <a:lnTo>
                  <a:pt x="9057769" y="31242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Committing to Local Repository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 –m “Add test file”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3989"/>
            <a:ext cx="7163277" cy="2699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5556437"/>
            <a:ext cx="1447800" cy="38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4" y="4648200"/>
            <a:ext cx="2867025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6034563" y="5049611"/>
            <a:ext cx="2867025" cy="512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1509486"/>
            <a:ext cx="3514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220133 w 9144000"/>
              <a:gd name="connsiteY0" fmla="*/ 1143000 h 6858000"/>
              <a:gd name="connsiteX1" fmla="*/ 220133 w 9144000"/>
              <a:gd name="connsiteY1" fmla="*/ 2895600 h 6858000"/>
              <a:gd name="connsiteX2" fmla="*/ 8221133 w 9144000"/>
              <a:gd name="connsiteY2" fmla="*/ 2895600 h 6858000"/>
              <a:gd name="connsiteX3" fmla="*/ 8221133 w 9144000"/>
              <a:gd name="connsiteY3" fmla="*/ 114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220133" y="1143000"/>
                </a:moveTo>
                <a:lnTo>
                  <a:pt x="220133" y="2895600"/>
                </a:lnTo>
                <a:lnTo>
                  <a:pt x="8221133" y="2895600"/>
                </a:lnTo>
                <a:lnTo>
                  <a:pt x="8221133" y="11430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3077243">
            <a:off x="7511085" y="755014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1" y="1600200"/>
            <a:ext cx="8189598" cy="46434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34835" y="2277035"/>
            <a:ext cx="304800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33582" y="15128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27432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550286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3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95400"/>
            <a:ext cx="7943850" cy="5314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66800" y="5791200"/>
            <a:ext cx="472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How do I Git?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10800000">
            <a:off x="6714324" y="2392563"/>
            <a:ext cx="377439" cy="1087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268133 w 9144000"/>
              <a:gd name="connsiteY0" fmla="*/ 1228165 h 6858000"/>
              <a:gd name="connsiteX1" fmla="*/ 3268133 w 9144000"/>
              <a:gd name="connsiteY1" fmla="*/ 4428565 h 6858000"/>
              <a:gd name="connsiteX2" fmla="*/ 8931130 w 9144000"/>
              <a:gd name="connsiteY2" fmla="*/ 4428565 h 6858000"/>
              <a:gd name="connsiteX3" fmla="*/ 8931130 w 9144000"/>
              <a:gd name="connsiteY3" fmla="*/ 1228165 h 6858000"/>
              <a:gd name="connsiteX4" fmla="*/ 80342 w 9144000"/>
              <a:gd name="connsiteY4" fmla="*/ 1223187 h 6858000"/>
              <a:gd name="connsiteX5" fmla="*/ 80342 w 9144000"/>
              <a:gd name="connsiteY5" fmla="*/ 5975965 h 6858000"/>
              <a:gd name="connsiteX6" fmla="*/ 2823542 w 9144000"/>
              <a:gd name="connsiteY6" fmla="*/ 5975965 h 6858000"/>
              <a:gd name="connsiteX7" fmla="*/ 2823542 w 9144000"/>
              <a:gd name="connsiteY7" fmla="*/ 1223187 h 6858000"/>
              <a:gd name="connsiteX8" fmla="*/ 0 w 9144000"/>
              <a:gd name="connsiteY8" fmla="*/ 0 h 6858000"/>
              <a:gd name="connsiteX9" fmla="*/ 9144000 w 9144000"/>
              <a:gd name="connsiteY9" fmla="*/ 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268133" y="1228165"/>
                </a:moveTo>
                <a:lnTo>
                  <a:pt x="3268133" y="4428565"/>
                </a:lnTo>
                <a:lnTo>
                  <a:pt x="8931130" y="4428565"/>
                </a:lnTo>
                <a:lnTo>
                  <a:pt x="8931130" y="1228165"/>
                </a:lnTo>
                <a:close/>
                <a:moveTo>
                  <a:pt x="80342" y="1223187"/>
                </a:moveTo>
                <a:lnTo>
                  <a:pt x="80342" y="5975965"/>
                </a:lnTo>
                <a:lnTo>
                  <a:pt x="2823542" y="5975965"/>
                </a:lnTo>
                <a:lnTo>
                  <a:pt x="2823542" y="122318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Pushing to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origin https://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github.com/AHuynh/my-repo.git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-u origin master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9" y="3733800"/>
            <a:ext cx="3890962" cy="27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 rot="10800000">
            <a:off x="6621927" y="562983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3077243">
            <a:off x="7467430" y="4542705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9" y="1354931"/>
            <a:ext cx="6206015" cy="4605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Working Directory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4" name="Oval 3"/>
          <p:cNvSpPr/>
          <p:nvPr/>
        </p:nvSpPr>
        <p:spPr>
          <a:xfrm>
            <a:off x="2537096" y="4114800"/>
            <a:ext cx="914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6179203"/>
            <a:ext cx="606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change to your file, or add another file!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Adding Your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 rot="10800000">
            <a:off x="6604815" y="5656711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6610567" y="455606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04817" y="3495911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604817" y="17027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6714324" y="2392563"/>
            <a:ext cx="377439" cy="1087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6696114" y="4169609"/>
            <a:ext cx="377439" cy="3730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0800000">
            <a:off x="6685473" y="5231747"/>
            <a:ext cx="377439" cy="4249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Your Changes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875472"/>
            <a:ext cx="5630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“Add more text to test.txt”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44693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" y="3869952"/>
            <a:ext cx="6495017" cy="2863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6695" y="4029636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076" y="36957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724" y="446259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Success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524000"/>
            <a:ext cx="7724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bs.twimg.com/media/B7FdEYEIcAA6il8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00088"/>
            <a:ext cx="5457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419600"/>
            <a:ext cx="1824038" cy="1120775"/>
          </a:xfrm>
          <a:prstGeom prst="rect">
            <a:avLst/>
          </a:prstGeom>
          <a:noFill/>
        </p:spPr>
      </p:pic>
      <p:sp>
        <p:nvSpPr>
          <p:cNvPr id="1033" name="laptop"/>
          <p:cNvSpPr>
            <a:spLocks noEditPoints="1" noChangeArrowheads="1"/>
          </p:cNvSpPr>
          <p:nvPr/>
        </p:nvSpPr>
        <p:spPr bwMode="auto">
          <a:xfrm>
            <a:off x="3581400" y="43434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Alex\AppData\Local\Microsoft\Windows\Temporary Internet Files\Content.IE5\YUAL63KO\large-desktop-computer-pc-66.6-12852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962400"/>
            <a:ext cx="2249776" cy="1979803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495800"/>
            <a:ext cx="609600" cy="609600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572000"/>
            <a:ext cx="333375" cy="533400"/>
          </a:xfrm>
          <a:prstGeom prst="rect">
            <a:avLst/>
          </a:prstGeom>
          <a:noFill/>
        </p:spPr>
      </p:pic>
      <p:pic>
        <p:nvPicPr>
          <p:cNvPr id="39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800600"/>
            <a:ext cx="304800" cy="381000"/>
          </a:xfrm>
          <a:prstGeom prst="rect">
            <a:avLst/>
          </a:prstGeom>
          <a:noFill/>
        </p:spPr>
      </p:pic>
      <p:pic>
        <p:nvPicPr>
          <p:cNvPr id="17" name="Content Placeholder 3" descr="VGDev 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18" y="443553"/>
            <a:ext cx="1427796" cy="77721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335085" y="2744903"/>
            <a:ext cx="2302380" cy="990876"/>
            <a:chOff x="3946020" y="1504978"/>
            <a:chExt cx="4365785" cy="1878905"/>
          </a:xfrm>
        </p:grpSpPr>
        <p:pic>
          <p:nvPicPr>
            <p:cNvPr id="1039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19" name="Group 18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20" name="Folded Corner 19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olded Corner 21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olded Corner 23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4181394" y="5857875"/>
            <a:ext cx="781211" cy="940290"/>
            <a:chOff x="5320145" y="1495988"/>
            <a:chExt cx="781211" cy="940290"/>
          </a:xfrm>
        </p:grpSpPr>
        <p:sp>
          <p:nvSpPr>
            <p:cNvPr id="33" name="Folded Corner 32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olded Corner 34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069350" y="580045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olded Corner 39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olded Corner 40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85399" y="5734073"/>
            <a:ext cx="781211" cy="940290"/>
            <a:chOff x="5320145" y="1495988"/>
            <a:chExt cx="781211" cy="940290"/>
          </a:xfrm>
        </p:grpSpPr>
        <p:sp>
          <p:nvSpPr>
            <p:cNvPr id="43" name="Folded Corner 42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olded Corner 44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19596" y="2760258"/>
            <a:ext cx="2302380" cy="990876"/>
            <a:chOff x="3946020" y="1504978"/>
            <a:chExt cx="4365785" cy="1878905"/>
          </a:xfrm>
        </p:grpSpPr>
        <p:pic>
          <p:nvPicPr>
            <p:cNvPr id="53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54" name="Group 53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55" name="Folded Corner 54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olded Corner 55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olded Corner 56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24306" y="1267133"/>
            <a:ext cx="2302380" cy="990876"/>
            <a:chOff x="3946020" y="1504978"/>
            <a:chExt cx="4365785" cy="1878905"/>
          </a:xfrm>
        </p:grpSpPr>
        <p:pic>
          <p:nvPicPr>
            <p:cNvPr id="59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60" name="Group 59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61" name="Folded Corner 60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olded Corner 61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olded Corner 62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362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2240348" y="1293833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V="1">
            <a:off x="16446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970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1908616" y="4050114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3006690" y="1987803"/>
            <a:ext cx="3851310" cy="909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496424" y="3371797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738879" y="3619401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 rot="10800000">
            <a:off x="6510306" y="5515599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52761" y="5763203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574794" y="456355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0460" y="5553670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3426968 w 9144000"/>
              <a:gd name="connsiteY0" fmla="*/ 5423316 h 6858000"/>
              <a:gd name="connsiteX1" fmla="*/ 3426968 w 9144000"/>
              <a:gd name="connsiteY1" fmla="*/ 6553200 h 6858000"/>
              <a:gd name="connsiteX2" fmla="*/ 7924800 w 9144000"/>
              <a:gd name="connsiteY2" fmla="*/ 6553200 h 6858000"/>
              <a:gd name="connsiteX3" fmla="*/ 7924800 w 9144000"/>
              <a:gd name="connsiteY3" fmla="*/ 5423316 h 6858000"/>
              <a:gd name="connsiteX4" fmla="*/ 3426968 w 9144000"/>
              <a:gd name="connsiteY4" fmla="*/ 1295400 h 6858000"/>
              <a:gd name="connsiteX5" fmla="*/ 3426968 w 9144000"/>
              <a:gd name="connsiteY5" fmla="*/ 2819400 h 6858000"/>
              <a:gd name="connsiteX6" fmla="*/ 7924800 w 9144000"/>
              <a:gd name="connsiteY6" fmla="*/ 2819400 h 6858000"/>
              <a:gd name="connsiteX7" fmla="*/ 7924800 w 9144000"/>
              <a:gd name="connsiteY7" fmla="*/ 1295400 h 6858000"/>
              <a:gd name="connsiteX8" fmla="*/ 357561 w 9144000"/>
              <a:gd name="connsiteY8" fmla="*/ 1295400 h 6858000"/>
              <a:gd name="connsiteX9" fmla="*/ 357561 w 9144000"/>
              <a:gd name="connsiteY9" fmla="*/ 5763203 h 6858000"/>
              <a:gd name="connsiteX10" fmla="*/ 2180460 w 9144000"/>
              <a:gd name="connsiteY10" fmla="*/ 5763203 h 6858000"/>
              <a:gd name="connsiteX11" fmla="*/ 2180460 w 9144000"/>
              <a:gd name="connsiteY11" fmla="*/ 6477000 h 6858000"/>
              <a:gd name="connsiteX12" fmla="*/ 2467986 w 9144000"/>
              <a:gd name="connsiteY12" fmla="*/ 6477000 h 6858000"/>
              <a:gd name="connsiteX13" fmla="*/ 2467986 w 9144000"/>
              <a:gd name="connsiteY13" fmla="*/ 6477001 h 6858000"/>
              <a:gd name="connsiteX14" fmla="*/ 3361552 w 9144000"/>
              <a:gd name="connsiteY14" fmla="*/ 6477001 h 6858000"/>
              <a:gd name="connsiteX15" fmla="*/ 3361552 w 9144000"/>
              <a:gd name="connsiteY15" fmla="*/ 6477000 h 6858000"/>
              <a:gd name="connsiteX16" fmla="*/ 3361552 w 9144000"/>
              <a:gd name="connsiteY16" fmla="*/ 5627869 h 6858000"/>
              <a:gd name="connsiteX17" fmla="*/ 3361552 w 9144000"/>
              <a:gd name="connsiteY17" fmla="*/ 2527899 h 6858000"/>
              <a:gd name="connsiteX18" fmla="*/ 2819400 w 9144000"/>
              <a:gd name="connsiteY18" fmla="*/ 2527899 h 6858000"/>
              <a:gd name="connsiteX19" fmla="*/ 2819400 w 9144000"/>
              <a:gd name="connsiteY19" fmla="*/ 1295400 h 6858000"/>
              <a:gd name="connsiteX20" fmla="*/ 0 w 9144000"/>
              <a:gd name="connsiteY20" fmla="*/ 0 h 6858000"/>
              <a:gd name="connsiteX21" fmla="*/ 9144000 w 9144000"/>
              <a:gd name="connsiteY21" fmla="*/ 0 h 6858000"/>
              <a:gd name="connsiteX22" fmla="*/ 9144000 w 9144000"/>
              <a:gd name="connsiteY22" fmla="*/ 6858000 h 6858000"/>
              <a:gd name="connsiteX23" fmla="*/ 0 w 9144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6858000">
                <a:moveTo>
                  <a:pt x="3426968" y="5423316"/>
                </a:moveTo>
                <a:lnTo>
                  <a:pt x="3426968" y="6553200"/>
                </a:lnTo>
                <a:lnTo>
                  <a:pt x="7924800" y="6553200"/>
                </a:lnTo>
                <a:lnTo>
                  <a:pt x="7924800" y="5423316"/>
                </a:lnTo>
                <a:close/>
                <a:moveTo>
                  <a:pt x="3426968" y="1295400"/>
                </a:moveTo>
                <a:lnTo>
                  <a:pt x="3426968" y="2819400"/>
                </a:lnTo>
                <a:lnTo>
                  <a:pt x="7924800" y="2819400"/>
                </a:lnTo>
                <a:lnTo>
                  <a:pt x="7924800" y="1295400"/>
                </a:lnTo>
                <a:close/>
                <a:moveTo>
                  <a:pt x="357561" y="1295400"/>
                </a:moveTo>
                <a:lnTo>
                  <a:pt x="357561" y="5763203"/>
                </a:lnTo>
                <a:lnTo>
                  <a:pt x="2180460" y="5763203"/>
                </a:lnTo>
                <a:lnTo>
                  <a:pt x="2180460" y="6477000"/>
                </a:lnTo>
                <a:lnTo>
                  <a:pt x="2467986" y="6477000"/>
                </a:lnTo>
                <a:lnTo>
                  <a:pt x="2467986" y="6477001"/>
                </a:lnTo>
                <a:lnTo>
                  <a:pt x="3361552" y="6477001"/>
                </a:lnTo>
                <a:lnTo>
                  <a:pt x="3361552" y="6477000"/>
                </a:lnTo>
                <a:lnTo>
                  <a:pt x="3361552" y="5627869"/>
                </a:lnTo>
                <a:lnTo>
                  <a:pt x="3361552" y="2527899"/>
                </a:lnTo>
                <a:lnTo>
                  <a:pt x="2819400" y="2527899"/>
                </a:lnTo>
                <a:lnTo>
                  <a:pt x="2819400" y="1295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3276600"/>
            <a:ext cx="64008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 system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Allows easy collaboration on same stuff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3810000"/>
            <a:ext cx="5000625" cy="208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19884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 a copy of an existing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Adds 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repo to your GitHub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4469" y="1876004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95" y="4648200"/>
            <a:ext cx="4734586" cy="9621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3432189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https://github.com/vgdev/git-guide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9" y="3089479"/>
            <a:ext cx="5619750" cy="329727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164922" y="3811932"/>
            <a:ext cx="557519" cy="557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Right Arrow 13"/>
          <p:cNvSpPr/>
          <p:nvPr/>
        </p:nvSpPr>
        <p:spPr>
          <a:xfrm rot="9528031">
            <a:off x="4753458" y="3673062"/>
            <a:ext cx="857607" cy="1873776"/>
          </a:xfrm>
          <a:prstGeom prst="curved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3800" y="5410200"/>
            <a:ext cx="12674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78700" y="3350267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Drag &amp; Drop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20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21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sp>
        <p:nvSpPr>
          <p:cNvPr id="22" name="TextBox 21"/>
          <p:cNvSpPr txBox="1"/>
          <p:nvPr/>
        </p:nvSpPr>
        <p:spPr>
          <a:xfrm>
            <a:off x="1304469" y="1876004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496424" y="3371797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738879" y="3619401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 rot="10800000">
            <a:off x="6510306" y="5515599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52761" y="5763203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574794" y="456355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Right Arrow 52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Right Arrow 56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0460" y="5553670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467" y="0"/>
            <a:ext cx="9144000" cy="685800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495" y="1524000"/>
            <a:ext cx="4365785" cy="18789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724400"/>
            <a:ext cx="1824038" cy="1120775"/>
          </a:xfrm>
          <a:prstGeom prst="rect">
            <a:avLst/>
          </a:prstGeom>
          <a:noFill/>
        </p:spPr>
      </p:pic>
      <p:sp>
        <p:nvSpPr>
          <p:cNvPr id="1033" name="laptop"/>
          <p:cNvSpPr>
            <a:spLocks noEditPoints="1" noChangeArrowheads="1"/>
          </p:cNvSpPr>
          <p:nvPr/>
        </p:nvSpPr>
        <p:spPr bwMode="auto">
          <a:xfrm>
            <a:off x="3581400" y="4648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Alex\AppData\Local\Microsoft\Windows\Temporary Internet Files\Content.IE5\YUAL63KO\large-desktop-computer-pc-66.6-12852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267200"/>
            <a:ext cx="2249776" cy="1979803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2438400" y="35052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0" y="35814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196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867400" y="35814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35052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905000"/>
            <a:ext cx="3968895" cy="1474162"/>
          </a:xfrm>
          <a:prstGeom prst="rect">
            <a:avLst/>
          </a:prstGeom>
          <a:noFill/>
        </p:spPr>
      </p:pic>
      <p:pic>
        <p:nvPicPr>
          <p:cNvPr id="1043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800600"/>
            <a:ext cx="609600" cy="609600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4876800"/>
            <a:ext cx="333375" cy="533400"/>
          </a:xfrm>
          <a:prstGeom prst="rect">
            <a:avLst/>
          </a:prstGeom>
          <a:noFill/>
        </p:spPr>
      </p:pic>
      <p:pic>
        <p:nvPicPr>
          <p:cNvPr id="39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00" y="5105400"/>
            <a:ext cx="3048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56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Widely used in industry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Makes collaboration easy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Needed to pass your classes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Git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Account on </a:t>
            </a:r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Software on your machine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71800" y="2362200"/>
            <a:ext cx="3229280" cy="1389787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3962400" y="48768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496424" y="3371797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738879" y="3619401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 rot="10800000">
            <a:off x="6510306" y="5515599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52761" y="5763203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574794" y="456355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Right Arrow 52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Right Arrow 56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0460" y="5553670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220133 w 9144000"/>
              <a:gd name="connsiteY0" fmla="*/ 3830408 h 6858000"/>
              <a:gd name="connsiteX1" fmla="*/ 220133 w 9144000"/>
              <a:gd name="connsiteY1" fmla="*/ 5743378 h 6858000"/>
              <a:gd name="connsiteX2" fmla="*/ 2621531 w 9144000"/>
              <a:gd name="connsiteY2" fmla="*/ 5743378 h 6858000"/>
              <a:gd name="connsiteX3" fmla="*/ 2621531 w 9144000"/>
              <a:gd name="connsiteY3" fmla="*/ 3830408 h 6858000"/>
              <a:gd name="connsiteX4" fmla="*/ 3418501 w 9144000"/>
              <a:gd name="connsiteY4" fmla="*/ 3200400 h 6858000"/>
              <a:gd name="connsiteX5" fmla="*/ 3418501 w 9144000"/>
              <a:gd name="connsiteY5" fmla="*/ 5423316 h 6858000"/>
              <a:gd name="connsiteX6" fmla="*/ 3418501 w 9144000"/>
              <a:gd name="connsiteY6" fmla="*/ 6553200 h 6858000"/>
              <a:gd name="connsiteX7" fmla="*/ 7916333 w 9144000"/>
              <a:gd name="connsiteY7" fmla="*/ 6553200 h 6858000"/>
              <a:gd name="connsiteX8" fmla="*/ 7916333 w 9144000"/>
              <a:gd name="connsiteY8" fmla="*/ 5423316 h 6858000"/>
              <a:gd name="connsiteX9" fmla="*/ 7916333 w 9144000"/>
              <a:gd name="connsiteY9" fmla="*/ 3200400 h 6858000"/>
              <a:gd name="connsiteX10" fmla="*/ 0 w 9144000"/>
              <a:gd name="connsiteY10" fmla="*/ 0 h 6858000"/>
              <a:gd name="connsiteX11" fmla="*/ 9144000 w 9144000"/>
              <a:gd name="connsiteY11" fmla="*/ 0 h 6858000"/>
              <a:gd name="connsiteX12" fmla="*/ 9144000 w 9144000"/>
              <a:gd name="connsiteY12" fmla="*/ 6858000 h 6858000"/>
              <a:gd name="connsiteX13" fmla="*/ 0 w 9144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6858000">
                <a:moveTo>
                  <a:pt x="220133" y="3830408"/>
                </a:moveTo>
                <a:lnTo>
                  <a:pt x="220133" y="5743378"/>
                </a:lnTo>
                <a:lnTo>
                  <a:pt x="2621531" y="5743378"/>
                </a:lnTo>
                <a:lnTo>
                  <a:pt x="2621531" y="3830408"/>
                </a:lnTo>
                <a:close/>
                <a:moveTo>
                  <a:pt x="3418501" y="3200400"/>
                </a:moveTo>
                <a:lnTo>
                  <a:pt x="3418501" y="5423316"/>
                </a:lnTo>
                <a:lnTo>
                  <a:pt x="3418501" y="6553200"/>
                </a:lnTo>
                <a:lnTo>
                  <a:pt x="7916333" y="6553200"/>
                </a:lnTo>
                <a:lnTo>
                  <a:pt x="7916333" y="5423316"/>
                </a:lnTo>
                <a:lnTo>
                  <a:pt x="7916333" y="3200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02570" y="31570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Initializing a Repository (Locally)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19884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Makes a new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Adds 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repo to your GitHub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18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24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5F5F5F"/>
      </a:lt1>
      <a:dk2>
        <a:srgbClr val="000000"/>
      </a:dk2>
      <a:lt2>
        <a:srgbClr val="5F5F5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431</Words>
  <Application>Microsoft Office PowerPoint</Application>
  <PresentationFormat>On-screen Show (4:3)</PresentationFormat>
  <Paragraphs>149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Git Crash Course</vt:lpstr>
      <vt:lpstr>Agenda</vt:lpstr>
      <vt:lpstr>What is Git?</vt:lpstr>
      <vt:lpstr>What is Git?</vt:lpstr>
      <vt:lpstr>Why should I Git?</vt:lpstr>
      <vt:lpstr>Getting Git</vt:lpstr>
      <vt:lpstr>Git in a nutshell</vt:lpstr>
      <vt:lpstr>Git in a nutshell</vt:lpstr>
      <vt:lpstr>Initializing a Repository (Locally)</vt:lpstr>
      <vt:lpstr>Initializing a Repository (Locally)</vt:lpstr>
      <vt:lpstr>Git in a nutshell</vt:lpstr>
      <vt:lpstr>Working Directory</vt:lpstr>
      <vt:lpstr>Git in a nutshell</vt:lpstr>
      <vt:lpstr>Adding to the Staging Area</vt:lpstr>
      <vt:lpstr>Git in a nutshell</vt:lpstr>
      <vt:lpstr>Committing to Local Repository</vt:lpstr>
      <vt:lpstr>Git in a nutshell</vt:lpstr>
      <vt:lpstr>Creating a Remote Repository</vt:lpstr>
      <vt:lpstr>Creating a Remote Repository</vt:lpstr>
      <vt:lpstr>Git in a nutshell</vt:lpstr>
      <vt:lpstr>Pushing to Remote Repository</vt:lpstr>
      <vt:lpstr>Making Some Changes</vt:lpstr>
      <vt:lpstr>Working Directory</vt:lpstr>
      <vt:lpstr>Adding Your Changes</vt:lpstr>
      <vt:lpstr>Adding Your Changes</vt:lpstr>
      <vt:lpstr>Success</vt:lpstr>
      <vt:lpstr>PowerPoint Presentation</vt:lpstr>
      <vt:lpstr>Forking</vt:lpstr>
      <vt:lpstr>Git in a nutshell</vt:lpstr>
      <vt:lpstr>Cloning a Repository</vt:lpstr>
      <vt:lpstr>Cloning a Repository</vt:lpstr>
      <vt:lpstr>Cloning a Repository</vt:lpstr>
      <vt:lpstr>Git in a nutshell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Alex Huynh</cp:lastModifiedBy>
  <cp:revision>121</cp:revision>
  <dcterms:created xsi:type="dcterms:W3CDTF">2015-09-24T19:56:33Z</dcterms:created>
  <dcterms:modified xsi:type="dcterms:W3CDTF">2015-09-25T05:07:05Z</dcterms:modified>
</cp:coreProperties>
</file>