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Git Crash Course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How do I Git?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3276600"/>
            <a:ext cx="64008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 system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Allows easy collaboration on same stuff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2" name="Picture 4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3810000"/>
            <a:ext cx="5000625" cy="2085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495" y="1524000"/>
            <a:ext cx="4365785" cy="18789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6" name="Document"/>
          <p:cNvSpPr>
            <a:spLocks noEditPoints="1" noChangeArrowheads="1"/>
          </p:cNvSpPr>
          <p:nvPr/>
        </p:nvSpPr>
        <p:spPr bwMode="auto">
          <a:xfrm rot="10800000" flipH="1">
            <a:off x="-4867275" y="4117975"/>
            <a:ext cx="1070149" cy="13525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724400"/>
            <a:ext cx="1824038" cy="1120775"/>
          </a:xfrm>
          <a:prstGeom prst="rect">
            <a:avLst/>
          </a:prstGeom>
          <a:noFill/>
        </p:spPr>
      </p:pic>
      <p:sp>
        <p:nvSpPr>
          <p:cNvPr id="1033" name="laptop"/>
          <p:cNvSpPr>
            <a:spLocks noEditPoints="1" noChangeArrowheads="1"/>
          </p:cNvSpPr>
          <p:nvPr/>
        </p:nvSpPr>
        <p:spPr bwMode="auto">
          <a:xfrm>
            <a:off x="3581400" y="4648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Alex\AppData\Local\Microsoft\Windows\Temporary Internet Files\Content.IE5\YUAL63KO\large-desktop-computer-pc-66.6-12852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267200"/>
            <a:ext cx="2249776" cy="1979803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V="1">
            <a:off x="2438400" y="35052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90800" y="35814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19600" y="3581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581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867400" y="35814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35052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905000"/>
            <a:ext cx="3968895" cy="1474162"/>
          </a:xfrm>
          <a:prstGeom prst="rect">
            <a:avLst/>
          </a:prstGeom>
          <a:noFill/>
        </p:spPr>
      </p:pic>
      <p:pic>
        <p:nvPicPr>
          <p:cNvPr id="1043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800600"/>
            <a:ext cx="609600" cy="609600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4876800"/>
            <a:ext cx="333375" cy="533400"/>
          </a:xfrm>
          <a:prstGeom prst="rect">
            <a:avLst/>
          </a:prstGeom>
          <a:noFill/>
        </p:spPr>
      </p:pic>
      <p:pic>
        <p:nvPicPr>
          <p:cNvPr id="39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00" y="5105400"/>
            <a:ext cx="304800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Widely used in industry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Makes collaboration easy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Needed to pass your classes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Git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Account on </a:t>
            </a:r>
            <a:r>
              <a:rPr lang="en-US" dirty="0" err="1" smtClean="0">
                <a:solidFill>
                  <a:srgbClr val="FFFFFF"/>
                </a:solidFill>
              </a:rPr>
              <a:t>GitHub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Software on your machine</a:t>
            </a:r>
            <a:endParaRPr lang="en-US" dirty="0" smtClean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1800" y="2362200"/>
            <a:ext cx="3229280" cy="1389787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3962400" y="48768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Cloning a 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38800" y="1447800"/>
            <a:ext cx="3229280" cy="1389787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934200" y="46482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1600200"/>
            <a:ext cx="462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https://github.com/vgdev/git-guide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5F5F5F"/>
      </a:lt1>
      <a:dk2>
        <a:srgbClr val="000000"/>
      </a:dk2>
      <a:lt2>
        <a:srgbClr val="5F5F5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Git Crash Course</vt:lpstr>
      <vt:lpstr>Agenda</vt:lpstr>
      <vt:lpstr>What is Git?</vt:lpstr>
      <vt:lpstr>What is Git?</vt:lpstr>
      <vt:lpstr>Why should I Git?</vt:lpstr>
      <vt:lpstr>Getting Git</vt:lpstr>
      <vt:lpstr>Cloning a Repository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Serule</cp:lastModifiedBy>
  <cp:revision>21</cp:revision>
  <dcterms:created xsi:type="dcterms:W3CDTF">2015-09-24T19:56:33Z</dcterms:created>
  <dcterms:modified xsi:type="dcterms:W3CDTF">2015-09-24T20:21:02Z</dcterms:modified>
</cp:coreProperties>
</file>