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1" r:id="rId9"/>
    <p:sldId id="268" r:id="rId10"/>
    <p:sldId id="270" r:id="rId11"/>
    <p:sldId id="276" r:id="rId12"/>
    <p:sldId id="277" r:id="rId13"/>
    <p:sldId id="280" r:id="rId14"/>
    <p:sldId id="279" r:id="rId15"/>
    <p:sldId id="278" r:id="rId16"/>
    <p:sldId id="281" r:id="rId17"/>
    <p:sldId id="282" r:id="rId18"/>
    <p:sldId id="283" r:id="rId19"/>
    <p:sldId id="286" r:id="rId20"/>
    <p:sldId id="284" r:id="rId21"/>
    <p:sldId id="287" r:id="rId22"/>
    <p:sldId id="288" r:id="rId23"/>
    <p:sldId id="289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73" r:id="rId33"/>
    <p:sldId id="269" r:id="rId34"/>
    <p:sldId id="262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Git Crash Course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7581" y="3369617"/>
            <a:ext cx="232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VGDev</a:t>
            </a:r>
            <a:r>
              <a:rPr lang="en-US" sz="2400" dirty="0" smtClean="0">
                <a:solidFill>
                  <a:srgbClr val="FFFFFF"/>
                </a:solidFill>
              </a:rPr>
              <a:t> Fall 2015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Alexander Huynh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Initializing a Repository (Locally)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457200" y="1981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71848"/>
            <a:ext cx="465772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" y="4013662"/>
            <a:ext cx="4012551" cy="240249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0512" y="4069011"/>
            <a:ext cx="496919" cy="496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418501 w 9144000"/>
              <a:gd name="connsiteY0" fmla="*/ 5423316 h 6858000"/>
              <a:gd name="connsiteX1" fmla="*/ 3418501 w 9144000"/>
              <a:gd name="connsiteY1" fmla="*/ 6553200 h 6858000"/>
              <a:gd name="connsiteX2" fmla="*/ 7916333 w 9144000"/>
              <a:gd name="connsiteY2" fmla="*/ 6553200 h 6858000"/>
              <a:gd name="connsiteX3" fmla="*/ 7916333 w 9144000"/>
              <a:gd name="connsiteY3" fmla="*/ 5423316 h 6858000"/>
              <a:gd name="connsiteX4" fmla="*/ 490626 w 9144000"/>
              <a:gd name="connsiteY4" fmla="*/ 3886200 h 6858000"/>
              <a:gd name="connsiteX5" fmla="*/ 490626 w 9144000"/>
              <a:gd name="connsiteY5" fmla="*/ 5943600 h 6858000"/>
              <a:gd name="connsiteX6" fmla="*/ 2810933 w 9144000"/>
              <a:gd name="connsiteY6" fmla="*/ 5943600 h 6858000"/>
              <a:gd name="connsiteX7" fmla="*/ 2810933 w 9144000"/>
              <a:gd name="connsiteY7" fmla="*/ 3886200 h 6858000"/>
              <a:gd name="connsiteX8" fmla="*/ 0 w 9144000"/>
              <a:gd name="connsiteY8" fmla="*/ 0 h 6858000"/>
              <a:gd name="connsiteX9" fmla="*/ 9144000 w 9144000"/>
              <a:gd name="connsiteY9" fmla="*/ 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418501" y="5423316"/>
                </a:moveTo>
                <a:lnTo>
                  <a:pt x="3418501" y="6553200"/>
                </a:lnTo>
                <a:lnTo>
                  <a:pt x="7916333" y="6553200"/>
                </a:lnTo>
                <a:lnTo>
                  <a:pt x="7916333" y="5423316"/>
                </a:lnTo>
                <a:close/>
                <a:moveTo>
                  <a:pt x="490626" y="3886200"/>
                </a:moveTo>
                <a:lnTo>
                  <a:pt x="490626" y="5943600"/>
                </a:lnTo>
                <a:lnTo>
                  <a:pt x="2810933" y="5943600"/>
                </a:lnTo>
                <a:lnTo>
                  <a:pt x="2810933" y="38862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077243">
            <a:off x="7511085" y="4539946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Working Directory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791200" cy="42735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424248" y="2988426"/>
            <a:ext cx="914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3059" y="6179203"/>
            <a:ext cx="591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new text file in your working directory.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714566" y="5137770"/>
            <a:ext cx="377439" cy="4814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49094 w 9144000"/>
              <a:gd name="connsiteY0" fmla="*/ 3599576 h 6858000"/>
              <a:gd name="connsiteX1" fmla="*/ 349094 w 9144000"/>
              <a:gd name="connsiteY1" fmla="*/ 6021358 h 6858000"/>
              <a:gd name="connsiteX2" fmla="*/ 2693090 w 9144000"/>
              <a:gd name="connsiteY2" fmla="*/ 6021358 h 6858000"/>
              <a:gd name="connsiteX3" fmla="*/ 2693090 w 9144000"/>
              <a:gd name="connsiteY3" fmla="*/ 359957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4419600 h 6858000"/>
              <a:gd name="connsiteX7" fmla="*/ 3268133 w 9144000"/>
              <a:gd name="connsiteY7" fmla="*/ 4419600 h 6858000"/>
              <a:gd name="connsiteX8" fmla="*/ 3268133 w 9144000"/>
              <a:gd name="connsiteY8" fmla="*/ 6705600 h 6858000"/>
              <a:gd name="connsiteX9" fmla="*/ 9144000 w 9144000"/>
              <a:gd name="connsiteY9" fmla="*/ 670560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49094" y="3599576"/>
                </a:moveTo>
                <a:lnTo>
                  <a:pt x="349094" y="6021358"/>
                </a:lnTo>
                <a:lnTo>
                  <a:pt x="2693090" y="6021358"/>
                </a:lnTo>
                <a:lnTo>
                  <a:pt x="2693090" y="359957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419600"/>
                </a:lnTo>
                <a:lnTo>
                  <a:pt x="3268133" y="4419600"/>
                </a:lnTo>
                <a:lnTo>
                  <a:pt x="3268133" y="6705600"/>
                </a:lnTo>
                <a:lnTo>
                  <a:pt x="9144000" y="67056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to the Staging Area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83989"/>
            <a:ext cx="7163277" cy="269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475094"/>
            <a:ext cx="3524250" cy="16097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32026" y="2853377"/>
            <a:ext cx="1828800" cy="222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4794267"/>
            <a:ext cx="1828800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rved Right Arrow 27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6714325" y="4067447"/>
            <a:ext cx="377439" cy="4814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448733 w 9144000"/>
              <a:gd name="connsiteY0" fmla="*/ 3599576 h 6858000"/>
              <a:gd name="connsiteX1" fmla="*/ 448733 w 9144000"/>
              <a:gd name="connsiteY1" fmla="*/ 5867400 h 6858000"/>
              <a:gd name="connsiteX2" fmla="*/ 2693090 w 9144000"/>
              <a:gd name="connsiteY2" fmla="*/ 5867400 h 6858000"/>
              <a:gd name="connsiteX3" fmla="*/ 2693090 w 9144000"/>
              <a:gd name="connsiteY3" fmla="*/ 3599576 h 6858000"/>
              <a:gd name="connsiteX4" fmla="*/ 3268133 w 9144000"/>
              <a:gd name="connsiteY4" fmla="*/ 3124200 h 6858000"/>
              <a:gd name="connsiteX5" fmla="*/ 3268133 w 9144000"/>
              <a:gd name="connsiteY5" fmla="*/ 5257712 h 6858000"/>
              <a:gd name="connsiteX6" fmla="*/ 3115733 w 9144000"/>
              <a:gd name="connsiteY6" fmla="*/ 5257712 h 6858000"/>
              <a:gd name="connsiteX7" fmla="*/ 3115733 w 9144000"/>
              <a:gd name="connsiteY7" fmla="*/ 5432281 h 6858000"/>
              <a:gd name="connsiteX8" fmla="*/ 8519495 w 9144000"/>
              <a:gd name="connsiteY8" fmla="*/ 5432281 h 6858000"/>
              <a:gd name="connsiteX9" fmla="*/ 8519495 w 9144000"/>
              <a:gd name="connsiteY9" fmla="*/ 5423316 h 6858000"/>
              <a:gd name="connsiteX10" fmla="*/ 9057769 w 9144000"/>
              <a:gd name="connsiteY10" fmla="*/ 5423316 h 6858000"/>
              <a:gd name="connsiteX11" fmla="*/ 9057769 w 9144000"/>
              <a:gd name="connsiteY11" fmla="*/ 3124200 h 6858000"/>
              <a:gd name="connsiteX12" fmla="*/ 0 w 9144000"/>
              <a:gd name="connsiteY12" fmla="*/ 0 h 6858000"/>
              <a:gd name="connsiteX13" fmla="*/ 9144000 w 9144000"/>
              <a:gd name="connsiteY13" fmla="*/ 0 h 6858000"/>
              <a:gd name="connsiteX14" fmla="*/ 9144000 w 9144000"/>
              <a:gd name="connsiteY14" fmla="*/ 6858000 h 6858000"/>
              <a:gd name="connsiteX15" fmla="*/ 0 w 914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0" h="6858000">
                <a:moveTo>
                  <a:pt x="448733" y="3599576"/>
                </a:moveTo>
                <a:lnTo>
                  <a:pt x="448733" y="5867400"/>
                </a:lnTo>
                <a:lnTo>
                  <a:pt x="2693090" y="5867400"/>
                </a:lnTo>
                <a:lnTo>
                  <a:pt x="2693090" y="3599576"/>
                </a:lnTo>
                <a:close/>
                <a:moveTo>
                  <a:pt x="3268133" y="3124200"/>
                </a:moveTo>
                <a:lnTo>
                  <a:pt x="3268133" y="5257712"/>
                </a:lnTo>
                <a:lnTo>
                  <a:pt x="3115733" y="5257712"/>
                </a:lnTo>
                <a:lnTo>
                  <a:pt x="3115733" y="5432281"/>
                </a:lnTo>
                <a:lnTo>
                  <a:pt x="8519495" y="5432281"/>
                </a:lnTo>
                <a:lnTo>
                  <a:pt x="8519495" y="5423316"/>
                </a:lnTo>
                <a:lnTo>
                  <a:pt x="9057769" y="5423316"/>
                </a:lnTo>
                <a:lnTo>
                  <a:pt x="9057769" y="31242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Committing to Local Repository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“Add test file”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83989"/>
            <a:ext cx="7163277" cy="26998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5556437"/>
            <a:ext cx="1447800" cy="38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4" y="4648200"/>
            <a:ext cx="2867025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6034563" y="5049611"/>
            <a:ext cx="2867025" cy="512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1509486"/>
            <a:ext cx="3514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220133 w 9144000"/>
              <a:gd name="connsiteY0" fmla="*/ 1143000 h 6858000"/>
              <a:gd name="connsiteX1" fmla="*/ 220133 w 9144000"/>
              <a:gd name="connsiteY1" fmla="*/ 2895600 h 6858000"/>
              <a:gd name="connsiteX2" fmla="*/ 8221133 w 9144000"/>
              <a:gd name="connsiteY2" fmla="*/ 2895600 h 6858000"/>
              <a:gd name="connsiteX3" fmla="*/ 8221133 w 9144000"/>
              <a:gd name="connsiteY3" fmla="*/ 114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220133" y="1143000"/>
                </a:moveTo>
                <a:lnTo>
                  <a:pt x="220133" y="2895600"/>
                </a:lnTo>
                <a:lnTo>
                  <a:pt x="8221133" y="2895600"/>
                </a:lnTo>
                <a:lnTo>
                  <a:pt x="8221133" y="11430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3077243">
            <a:off x="7511085" y="755014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Creating a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1" y="1600200"/>
            <a:ext cx="8189598" cy="46434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34835" y="2277035"/>
            <a:ext cx="304800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33582" y="15128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400" y="27432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5502869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3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Creating a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95400"/>
            <a:ext cx="7943850" cy="5314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66800" y="5791200"/>
            <a:ext cx="472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How do I Git?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10800000">
            <a:off x="6714324" y="2392563"/>
            <a:ext cx="377439" cy="1087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268133 w 9144000"/>
              <a:gd name="connsiteY0" fmla="*/ 1228165 h 6858000"/>
              <a:gd name="connsiteX1" fmla="*/ 3268133 w 9144000"/>
              <a:gd name="connsiteY1" fmla="*/ 4428565 h 6858000"/>
              <a:gd name="connsiteX2" fmla="*/ 8931130 w 9144000"/>
              <a:gd name="connsiteY2" fmla="*/ 4428565 h 6858000"/>
              <a:gd name="connsiteX3" fmla="*/ 8931130 w 9144000"/>
              <a:gd name="connsiteY3" fmla="*/ 1228165 h 6858000"/>
              <a:gd name="connsiteX4" fmla="*/ 80342 w 9144000"/>
              <a:gd name="connsiteY4" fmla="*/ 1223187 h 6858000"/>
              <a:gd name="connsiteX5" fmla="*/ 80342 w 9144000"/>
              <a:gd name="connsiteY5" fmla="*/ 5975965 h 6858000"/>
              <a:gd name="connsiteX6" fmla="*/ 2823542 w 9144000"/>
              <a:gd name="connsiteY6" fmla="*/ 5975965 h 6858000"/>
              <a:gd name="connsiteX7" fmla="*/ 2823542 w 9144000"/>
              <a:gd name="connsiteY7" fmla="*/ 1223187 h 6858000"/>
              <a:gd name="connsiteX8" fmla="*/ 0 w 9144000"/>
              <a:gd name="connsiteY8" fmla="*/ 0 h 6858000"/>
              <a:gd name="connsiteX9" fmla="*/ 9144000 w 9144000"/>
              <a:gd name="connsiteY9" fmla="*/ 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268133" y="1228165"/>
                </a:moveTo>
                <a:lnTo>
                  <a:pt x="3268133" y="4428565"/>
                </a:lnTo>
                <a:lnTo>
                  <a:pt x="8931130" y="4428565"/>
                </a:lnTo>
                <a:lnTo>
                  <a:pt x="8931130" y="1228165"/>
                </a:lnTo>
                <a:close/>
                <a:moveTo>
                  <a:pt x="80342" y="1223187"/>
                </a:moveTo>
                <a:lnTo>
                  <a:pt x="80342" y="5975965"/>
                </a:lnTo>
                <a:lnTo>
                  <a:pt x="2823542" y="5975965"/>
                </a:lnTo>
                <a:lnTo>
                  <a:pt x="2823542" y="122318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Pushing to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790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origin https://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github.com/AHuynh/my-repo.git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-u origin master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9" y="3733800"/>
            <a:ext cx="3890962" cy="27911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11928" y="3858179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Making Some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 rot="10800000">
            <a:off x="6621927" y="562983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3077243">
            <a:off x="7467430" y="4542705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9" y="1354931"/>
            <a:ext cx="6206015" cy="4605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Working Directory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4" name="Oval 3"/>
          <p:cNvSpPr/>
          <p:nvPr/>
        </p:nvSpPr>
        <p:spPr>
          <a:xfrm>
            <a:off x="2537096" y="4114800"/>
            <a:ext cx="914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" y="6179203"/>
            <a:ext cx="606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change to your file, or add another file!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Adding Your Changes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 rot="10800000">
            <a:off x="6604815" y="5656711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olded Corner 27"/>
          <p:cNvSpPr/>
          <p:nvPr/>
        </p:nvSpPr>
        <p:spPr>
          <a:xfrm rot="10800000">
            <a:off x="6610567" y="4556060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04817" y="3495911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604817" y="17027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0800000">
            <a:off x="6714324" y="2392563"/>
            <a:ext cx="377439" cy="1087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6696114" y="4169609"/>
            <a:ext cx="377439" cy="3730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0800000">
            <a:off x="6685473" y="5231747"/>
            <a:ext cx="377439" cy="4249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Your Changes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875472"/>
            <a:ext cx="5630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“Add more text to test.txt”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44693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" y="3869952"/>
            <a:ext cx="6495017" cy="2863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6695" y="4029636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076" y="36957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724" y="446259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Success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524000"/>
            <a:ext cx="7724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bs.twimg.com/media/B7FdEYEIcAA6il8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700088"/>
            <a:ext cx="5457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181394" y="3810000"/>
            <a:ext cx="4669167" cy="2988165"/>
            <a:chOff x="4181394" y="3810000"/>
            <a:chExt cx="4669167" cy="298816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4419600" y="3810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2000" y="3810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181394" y="5857875"/>
              <a:ext cx="781211" cy="940290"/>
              <a:chOff x="5320145" y="1495988"/>
              <a:chExt cx="781211" cy="940290"/>
            </a:xfrm>
          </p:grpSpPr>
          <p:sp>
            <p:nvSpPr>
              <p:cNvPr id="33" name="Folded Corner 32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olded Corner 33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olded Corner 34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069350" y="5800458"/>
              <a:ext cx="781211" cy="940290"/>
              <a:chOff x="5320145" y="1495988"/>
              <a:chExt cx="781211" cy="940290"/>
            </a:xfrm>
          </p:grpSpPr>
          <p:sp>
            <p:nvSpPr>
              <p:cNvPr id="37" name="Folded Corner 36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olded Corner 39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olded Corner 40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7065542" y="3839135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17942" y="3839135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7918" y="443553"/>
            <a:ext cx="2758768" cy="6230810"/>
            <a:chOff x="167918" y="443553"/>
            <a:chExt cx="2758768" cy="6230810"/>
          </a:xfrm>
        </p:grpSpPr>
        <p:pic>
          <p:nvPicPr>
            <p:cNvPr id="1032" name="Picture 8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0600" y="4419600"/>
              <a:ext cx="1824038" cy="1120775"/>
            </a:xfrm>
            <a:prstGeom prst="rect">
              <a:avLst/>
            </a:prstGeom>
            <a:noFill/>
          </p:spPr>
        </p:pic>
        <p:pic>
          <p:nvPicPr>
            <p:cNvPr id="38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572000"/>
              <a:ext cx="333375" cy="533400"/>
            </a:xfrm>
            <a:prstGeom prst="rect">
              <a:avLst/>
            </a:prstGeom>
            <a:noFill/>
          </p:spPr>
        </p:pic>
        <p:pic>
          <p:nvPicPr>
            <p:cNvPr id="17" name="Content Placeholder 3" descr="VGDev 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18" y="443553"/>
              <a:ext cx="1427796" cy="77721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1285399" y="5734073"/>
              <a:ext cx="781211" cy="940290"/>
              <a:chOff x="5320145" y="1495988"/>
              <a:chExt cx="781211" cy="940290"/>
            </a:xfrm>
          </p:grpSpPr>
          <p:sp>
            <p:nvSpPr>
              <p:cNvPr id="43" name="Folded Corner 42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olded Corner 43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olded Corner 44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24306" y="1267133"/>
              <a:ext cx="2302380" cy="990876"/>
              <a:chOff x="3946020" y="1504978"/>
              <a:chExt cx="4365785" cy="1878905"/>
            </a:xfrm>
          </p:grpSpPr>
          <p:pic>
            <p:nvPicPr>
              <p:cNvPr id="59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60" name="Group 59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61" name="Folded Corner 60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olded Corner 61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olded Corner 62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5362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2240348" y="1293833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Arrow Connector 63"/>
            <p:cNvCxnSpPr/>
            <p:nvPr/>
          </p:nvCxnSpPr>
          <p:spPr>
            <a:xfrm flipV="1">
              <a:off x="16446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7970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1908616" y="4050114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743200" y="1851342"/>
            <a:ext cx="5678776" cy="1899792"/>
            <a:chOff x="2743200" y="1851342"/>
            <a:chExt cx="5678776" cy="1899792"/>
          </a:xfrm>
        </p:grpSpPr>
        <p:grpSp>
          <p:nvGrpSpPr>
            <p:cNvPr id="3" name="Group 2"/>
            <p:cNvGrpSpPr/>
            <p:nvPr/>
          </p:nvGrpSpPr>
          <p:grpSpPr>
            <a:xfrm>
              <a:off x="3335085" y="2744903"/>
              <a:ext cx="2302380" cy="990876"/>
              <a:chOff x="3946020" y="1504978"/>
              <a:chExt cx="4365785" cy="1878905"/>
            </a:xfrm>
          </p:grpSpPr>
          <p:pic>
            <p:nvPicPr>
              <p:cNvPr id="1039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19" name="Group 18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20" name="Folded Corner 19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olded Corner 21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Folded Corner 23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6119596" y="2760258"/>
              <a:ext cx="2302380" cy="990876"/>
              <a:chOff x="3946020" y="1504978"/>
              <a:chExt cx="4365785" cy="1878905"/>
            </a:xfrm>
          </p:grpSpPr>
          <p:pic>
            <p:nvPicPr>
              <p:cNvPr id="53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55" name="Folded Corner 54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Folded Corner 55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Folded Corner 56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>
              <a:off x="2743200" y="2240842"/>
              <a:ext cx="1066800" cy="7838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115613" y="1851342"/>
              <a:ext cx="3894787" cy="893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613271" y="1987803"/>
            <a:ext cx="4244729" cy="1052215"/>
            <a:chOff x="2613271" y="1987803"/>
            <a:chExt cx="4244729" cy="1052215"/>
          </a:xfrm>
        </p:grpSpPr>
        <p:cxnSp>
          <p:nvCxnSpPr>
            <p:cNvPr id="74" name="Straight Arrow Connector 73"/>
            <p:cNvCxnSpPr/>
            <p:nvPr/>
          </p:nvCxnSpPr>
          <p:spPr>
            <a:xfrm flipH="1" flipV="1">
              <a:off x="2613271" y="2307826"/>
              <a:ext cx="968130" cy="7321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3006690" y="1987803"/>
              <a:ext cx="3851310" cy="909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9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 a </a:t>
            </a:r>
            <a:r>
              <a:rPr lang="en-US" dirty="0" smtClean="0">
                <a:solidFill>
                  <a:srgbClr val="FFFFFF"/>
                </a:solidFill>
              </a:rPr>
              <a:t>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19884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 a copy of an existing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</a:t>
            </a:r>
            <a:r>
              <a:rPr lang="en-US" dirty="0" smtClean="0">
                <a:solidFill>
                  <a:srgbClr val="FFFFFF"/>
                </a:solidFill>
              </a:rPr>
              <a:t>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Copies the </a:t>
            </a:r>
            <a:r>
              <a:rPr lang="en-US" dirty="0" smtClean="0">
                <a:solidFill>
                  <a:srgbClr val="FFFFFF"/>
                </a:solidFill>
              </a:rPr>
              <a:t>repo </a:t>
            </a:r>
            <a:r>
              <a:rPr lang="en-US" dirty="0" smtClean="0">
                <a:solidFill>
                  <a:srgbClr val="FFFFFF"/>
                </a:solidFill>
              </a:rPr>
              <a:t>to your GitHub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15813" y="4572000"/>
            <a:ext cx="2238680" cy="963462"/>
            <a:chOff x="1100414" y="2391364"/>
            <a:chExt cx="3229280" cy="1389787"/>
          </a:xfrm>
        </p:grpSpPr>
        <p:pic>
          <p:nvPicPr>
            <p:cNvPr id="1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1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729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3276600"/>
            <a:ext cx="64008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 system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Allows easy collaboration on same stuff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3810000"/>
            <a:ext cx="5000625" cy="2085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 a </a:t>
            </a:r>
            <a:r>
              <a:rPr lang="en-US" dirty="0" smtClean="0">
                <a:solidFill>
                  <a:srgbClr val="FFFFFF"/>
                </a:solidFill>
              </a:rPr>
              <a:t>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15813" y="4572000"/>
            <a:ext cx="2238680" cy="963462"/>
            <a:chOff x="1100414" y="2391364"/>
            <a:chExt cx="3229280" cy="1389787"/>
          </a:xfrm>
        </p:grpSpPr>
        <p:pic>
          <p:nvPicPr>
            <p:cNvPr id="1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1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57200" y="1549741"/>
            <a:ext cx="462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https://github.com/vgdev/git-guide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71" y="2476458"/>
            <a:ext cx="6081712" cy="388628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334000" y="3092825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524" y="2168515"/>
            <a:ext cx="1636149" cy="63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7" y="2895600"/>
            <a:ext cx="3695700" cy="3238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2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 a </a:t>
            </a:r>
            <a:r>
              <a:rPr lang="en-US" dirty="0" smtClean="0">
                <a:solidFill>
                  <a:srgbClr val="FFFFFF"/>
                </a:solidFill>
              </a:rPr>
              <a:t>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15813" y="4572000"/>
            <a:ext cx="2238680" cy="963462"/>
            <a:chOff x="1100414" y="2391364"/>
            <a:chExt cx="3229280" cy="1389787"/>
          </a:xfrm>
        </p:grpSpPr>
        <p:pic>
          <p:nvPicPr>
            <p:cNvPr id="1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1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57200" y="1549741"/>
            <a:ext cx="557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https://github.com/CobaltWizard/git-guide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56356"/>
            <a:ext cx="6043612" cy="3986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246779"/>
            <a:ext cx="2686050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Oval 17"/>
          <p:cNvSpPr/>
          <p:nvPr/>
        </p:nvSpPr>
        <p:spPr>
          <a:xfrm>
            <a:off x="555812" y="3046906"/>
            <a:ext cx="1577788" cy="382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olded Corner 37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olded Corner 38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Right Arrow 57"/>
          <p:cNvSpPr/>
          <p:nvPr/>
        </p:nvSpPr>
        <p:spPr>
          <a:xfrm>
            <a:off x="2507323" y="2527898"/>
            <a:ext cx="854229" cy="3371648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35599" y="33885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3426968 w 9144000"/>
              <a:gd name="connsiteY0" fmla="*/ 5423316 h 6858000"/>
              <a:gd name="connsiteX1" fmla="*/ 3426968 w 9144000"/>
              <a:gd name="connsiteY1" fmla="*/ 6553200 h 6858000"/>
              <a:gd name="connsiteX2" fmla="*/ 7924800 w 9144000"/>
              <a:gd name="connsiteY2" fmla="*/ 6553200 h 6858000"/>
              <a:gd name="connsiteX3" fmla="*/ 7924800 w 9144000"/>
              <a:gd name="connsiteY3" fmla="*/ 5423316 h 6858000"/>
              <a:gd name="connsiteX4" fmla="*/ 3426968 w 9144000"/>
              <a:gd name="connsiteY4" fmla="*/ 3110605 h 6858000"/>
              <a:gd name="connsiteX5" fmla="*/ 3426968 w 9144000"/>
              <a:gd name="connsiteY5" fmla="*/ 4428565 h 6858000"/>
              <a:gd name="connsiteX6" fmla="*/ 7924800 w 9144000"/>
              <a:gd name="connsiteY6" fmla="*/ 4428565 h 6858000"/>
              <a:gd name="connsiteX7" fmla="*/ 7924800 w 9144000"/>
              <a:gd name="connsiteY7" fmla="*/ 3110605 h 6858000"/>
              <a:gd name="connsiteX8" fmla="*/ 3426968 w 9144000"/>
              <a:gd name="connsiteY8" fmla="*/ 1295400 h 6858000"/>
              <a:gd name="connsiteX9" fmla="*/ 3426968 w 9144000"/>
              <a:gd name="connsiteY9" fmla="*/ 2819400 h 6858000"/>
              <a:gd name="connsiteX10" fmla="*/ 7924800 w 9144000"/>
              <a:gd name="connsiteY10" fmla="*/ 2819400 h 6858000"/>
              <a:gd name="connsiteX11" fmla="*/ 7924800 w 9144000"/>
              <a:gd name="connsiteY11" fmla="*/ 1295400 h 6858000"/>
              <a:gd name="connsiteX12" fmla="*/ 357561 w 9144000"/>
              <a:gd name="connsiteY12" fmla="*/ 1295400 h 6858000"/>
              <a:gd name="connsiteX13" fmla="*/ 357561 w 9144000"/>
              <a:gd name="connsiteY13" fmla="*/ 5763203 h 6858000"/>
              <a:gd name="connsiteX14" fmla="*/ 2180460 w 9144000"/>
              <a:gd name="connsiteY14" fmla="*/ 5763203 h 6858000"/>
              <a:gd name="connsiteX15" fmla="*/ 2180460 w 9144000"/>
              <a:gd name="connsiteY15" fmla="*/ 6477000 h 6858000"/>
              <a:gd name="connsiteX16" fmla="*/ 2467986 w 9144000"/>
              <a:gd name="connsiteY16" fmla="*/ 6477000 h 6858000"/>
              <a:gd name="connsiteX17" fmla="*/ 2467986 w 9144000"/>
              <a:gd name="connsiteY17" fmla="*/ 6477001 h 6858000"/>
              <a:gd name="connsiteX18" fmla="*/ 3361552 w 9144000"/>
              <a:gd name="connsiteY18" fmla="*/ 6477001 h 6858000"/>
              <a:gd name="connsiteX19" fmla="*/ 3361552 w 9144000"/>
              <a:gd name="connsiteY19" fmla="*/ 6477000 h 6858000"/>
              <a:gd name="connsiteX20" fmla="*/ 3361552 w 9144000"/>
              <a:gd name="connsiteY20" fmla="*/ 5627869 h 6858000"/>
              <a:gd name="connsiteX21" fmla="*/ 3361552 w 9144000"/>
              <a:gd name="connsiteY21" fmla="*/ 2527899 h 6858000"/>
              <a:gd name="connsiteX22" fmla="*/ 2819400 w 9144000"/>
              <a:gd name="connsiteY22" fmla="*/ 2527899 h 6858000"/>
              <a:gd name="connsiteX23" fmla="*/ 2819400 w 9144000"/>
              <a:gd name="connsiteY23" fmla="*/ 1295400 h 6858000"/>
              <a:gd name="connsiteX24" fmla="*/ 0 w 9144000"/>
              <a:gd name="connsiteY24" fmla="*/ 0 h 6858000"/>
              <a:gd name="connsiteX25" fmla="*/ 9144000 w 9144000"/>
              <a:gd name="connsiteY25" fmla="*/ 0 h 6858000"/>
              <a:gd name="connsiteX26" fmla="*/ 9144000 w 9144000"/>
              <a:gd name="connsiteY26" fmla="*/ 6858000 h 6858000"/>
              <a:gd name="connsiteX27" fmla="*/ 0 w 9144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44000" h="6858000">
                <a:moveTo>
                  <a:pt x="3426968" y="5423316"/>
                </a:moveTo>
                <a:lnTo>
                  <a:pt x="3426968" y="6553200"/>
                </a:lnTo>
                <a:lnTo>
                  <a:pt x="7924800" y="6553200"/>
                </a:lnTo>
                <a:lnTo>
                  <a:pt x="7924800" y="5423316"/>
                </a:lnTo>
                <a:close/>
                <a:moveTo>
                  <a:pt x="3426968" y="3110605"/>
                </a:moveTo>
                <a:lnTo>
                  <a:pt x="3426968" y="4428565"/>
                </a:lnTo>
                <a:lnTo>
                  <a:pt x="7924800" y="4428565"/>
                </a:lnTo>
                <a:lnTo>
                  <a:pt x="7924800" y="3110605"/>
                </a:lnTo>
                <a:close/>
                <a:moveTo>
                  <a:pt x="3426968" y="1295400"/>
                </a:moveTo>
                <a:lnTo>
                  <a:pt x="3426968" y="2819400"/>
                </a:lnTo>
                <a:lnTo>
                  <a:pt x="7924800" y="2819400"/>
                </a:lnTo>
                <a:lnTo>
                  <a:pt x="7924800" y="1295400"/>
                </a:lnTo>
                <a:close/>
                <a:moveTo>
                  <a:pt x="357561" y="1295400"/>
                </a:moveTo>
                <a:lnTo>
                  <a:pt x="357561" y="5763203"/>
                </a:lnTo>
                <a:lnTo>
                  <a:pt x="2180460" y="5763203"/>
                </a:lnTo>
                <a:lnTo>
                  <a:pt x="2180460" y="6477000"/>
                </a:lnTo>
                <a:lnTo>
                  <a:pt x="2467986" y="6477000"/>
                </a:lnTo>
                <a:lnTo>
                  <a:pt x="2467986" y="6477001"/>
                </a:lnTo>
                <a:lnTo>
                  <a:pt x="3361552" y="6477001"/>
                </a:lnTo>
                <a:lnTo>
                  <a:pt x="3361552" y="6477000"/>
                </a:lnTo>
                <a:lnTo>
                  <a:pt x="3361552" y="5627869"/>
                </a:lnTo>
                <a:lnTo>
                  <a:pt x="3361552" y="2527899"/>
                </a:lnTo>
                <a:lnTo>
                  <a:pt x="2819400" y="2527899"/>
                </a:lnTo>
                <a:lnTo>
                  <a:pt x="2819400" y="1295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486818" y="3367040"/>
            <a:ext cx="781211" cy="940290"/>
            <a:chOff x="5320145" y="1495988"/>
            <a:chExt cx="781211" cy="940290"/>
          </a:xfrm>
        </p:grpSpPr>
        <p:sp>
          <p:nvSpPr>
            <p:cNvPr id="42" name="Folded Corner 41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olded Corner 42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lded Corner 43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7211" y="5526530"/>
            <a:ext cx="781211" cy="940290"/>
            <a:chOff x="5320145" y="1495988"/>
            <a:chExt cx="781211" cy="940290"/>
          </a:xfrm>
        </p:grpSpPr>
        <p:sp>
          <p:nvSpPr>
            <p:cNvPr id="50" name="Folded Corner 49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olded Corner 52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olded Corner 54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Curved Right Arrow 55"/>
          <p:cNvSpPr/>
          <p:nvPr/>
        </p:nvSpPr>
        <p:spPr>
          <a:xfrm>
            <a:off x="2740061" y="2555058"/>
            <a:ext cx="624517" cy="1654432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3047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 a </a:t>
            </a:r>
            <a:r>
              <a:rPr lang="en-US" dirty="0" smtClean="0">
                <a:solidFill>
                  <a:srgbClr val="FFFFFF"/>
                </a:solidFill>
              </a:rPr>
              <a:t>local copy </a:t>
            </a:r>
            <a:r>
              <a:rPr lang="en-US" dirty="0" smtClean="0">
                <a:solidFill>
                  <a:srgbClr val="FFFFFF"/>
                </a:solidFill>
              </a:rPr>
              <a:t>of an existing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Adds 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repo to your </a:t>
            </a:r>
            <a:r>
              <a:rPr lang="en-US" dirty="0" smtClean="0">
                <a:solidFill>
                  <a:srgbClr val="FFFFFF"/>
                </a:solidFill>
              </a:rPr>
              <a:t>GitHub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if </a:t>
            </a:r>
            <a:r>
              <a:rPr lang="en-US" dirty="0" smtClean="0">
                <a:solidFill>
                  <a:srgbClr val="FFFFFF"/>
                </a:solidFill>
              </a:rPr>
              <a:t>it wasn’t there already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1923237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https://github.com/CobaltWizard/git-guide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57600"/>
            <a:ext cx="3317122" cy="29567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80761" y="5781675"/>
            <a:ext cx="7340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22377" y="4078940"/>
            <a:ext cx="3496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36899" y="3588423"/>
            <a:ext cx="5170956" cy="3033954"/>
            <a:chOff x="357909" y="3089479"/>
            <a:chExt cx="5619750" cy="329727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09" y="3089479"/>
              <a:ext cx="5619750" cy="32972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7" name="Oval 26"/>
            <p:cNvSpPr/>
            <p:nvPr/>
          </p:nvSpPr>
          <p:spPr>
            <a:xfrm>
              <a:off x="4164922" y="3811932"/>
              <a:ext cx="557519" cy="5575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rved Right Arrow 27"/>
            <p:cNvSpPr/>
            <p:nvPr/>
          </p:nvSpPr>
          <p:spPr>
            <a:xfrm rot="9528031">
              <a:off x="4753458" y="3673062"/>
              <a:ext cx="857607" cy="1873776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5410200"/>
              <a:ext cx="1267439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78700" y="3350267"/>
              <a:ext cx="172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Drag &amp; Drop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Making Some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 rot="3077243">
            <a:off x="7548758" y="4718925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9" name="Folded Corner 38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olded Corner 42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lded Corner 43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Folded Corner 46"/>
          <p:cNvSpPr/>
          <p:nvPr/>
        </p:nvSpPr>
        <p:spPr>
          <a:xfrm rot="10800000">
            <a:off x="6486818" y="336704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598440" y="347931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29273" y="3614644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 rot="10800000">
            <a:off x="6477211" y="552653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 rot="10800000">
            <a:off x="6588833" y="563880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6718060" y="577374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Making Some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34200" y="3409653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5886450" cy="43349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23895" y="6163783"/>
            <a:ext cx="415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change to names-list.txt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0" y="3447753"/>
            <a:ext cx="12674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Adding Your Changes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Folded Corner 32"/>
          <p:cNvSpPr/>
          <p:nvPr/>
        </p:nvSpPr>
        <p:spPr>
          <a:xfrm rot="10800000">
            <a:off x="6496424" y="158760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 rot="10800000">
            <a:off x="6486818" y="336704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 rot="10800000">
            <a:off x="6598440" y="347931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 rot="10800000">
            <a:off x="6477211" y="552653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588833" y="563880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18060" y="577374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olded Corner 49"/>
          <p:cNvSpPr/>
          <p:nvPr/>
        </p:nvSpPr>
        <p:spPr>
          <a:xfrm rot="10800000">
            <a:off x="6618147" y="4560688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 rot="10800000">
            <a:off x="6738879" y="3596070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lded Corner 57"/>
          <p:cNvSpPr/>
          <p:nvPr/>
        </p:nvSpPr>
        <p:spPr>
          <a:xfrm rot="10800000">
            <a:off x="6746589" y="1818950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0800000">
            <a:off x="6714323" y="2523407"/>
            <a:ext cx="377439" cy="8486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6696113" y="4284265"/>
            <a:ext cx="377439" cy="2583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0800000">
            <a:off x="6685472" y="5231746"/>
            <a:ext cx="377439" cy="27210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Your Changes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875472"/>
            <a:ext cx="6136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“Add my name to names-list.txt”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44693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71" y="3926533"/>
            <a:ext cx="6553200" cy="26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bs.twimg.com/media/B7FdEYEIcAA6il8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700088"/>
            <a:ext cx="5457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495" y="1524000"/>
            <a:ext cx="4365785" cy="18789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724400"/>
            <a:ext cx="1824038" cy="1120775"/>
          </a:xfrm>
          <a:prstGeom prst="rect">
            <a:avLst/>
          </a:prstGeom>
          <a:noFill/>
        </p:spPr>
      </p:pic>
      <p:sp>
        <p:nvSpPr>
          <p:cNvPr id="1033" name="laptop"/>
          <p:cNvSpPr>
            <a:spLocks noEditPoints="1" noChangeArrowheads="1"/>
          </p:cNvSpPr>
          <p:nvPr/>
        </p:nvSpPr>
        <p:spPr bwMode="auto">
          <a:xfrm>
            <a:off x="3581400" y="4648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Alex\AppData\Local\Microsoft\Windows\Temporary Internet Files\Content.IE5\YUAL63KO\large-desktop-computer-pc-66.6-12852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267200"/>
            <a:ext cx="2249776" cy="1979803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V="1">
            <a:off x="2438400" y="35052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0800" y="35814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196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867400" y="35814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35052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905000"/>
            <a:ext cx="3968895" cy="1474162"/>
          </a:xfrm>
          <a:prstGeom prst="rect">
            <a:avLst/>
          </a:prstGeom>
          <a:noFill/>
        </p:spPr>
      </p:pic>
      <p:pic>
        <p:nvPicPr>
          <p:cNvPr id="1043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800600"/>
            <a:ext cx="609600" cy="609600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4876800"/>
            <a:ext cx="333375" cy="533400"/>
          </a:xfrm>
          <a:prstGeom prst="rect">
            <a:avLst/>
          </a:prstGeom>
          <a:noFill/>
        </p:spPr>
      </p:pic>
      <p:pic>
        <p:nvPicPr>
          <p:cNvPr id="39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00" y="5105400"/>
            <a:ext cx="3048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cxnSp>
        <p:nvCxnSpPr>
          <p:cNvPr id="23" name="Straight Arrow Connector 22"/>
          <p:cNvCxnSpPr/>
          <p:nvPr/>
        </p:nvCxnSpPr>
        <p:spPr>
          <a:xfrm flipV="1">
            <a:off x="4419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 rot="10800000">
            <a:off x="4181394" y="585787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4293016" y="597014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 rot="10800000">
            <a:off x="8069350" y="580045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 rot="10800000">
            <a:off x="8180972" y="591272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 rot="10800000">
            <a:off x="8311805" y="6048062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0655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79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7918" y="443553"/>
            <a:ext cx="2758768" cy="6230810"/>
            <a:chOff x="167918" y="443553"/>
            <a:chExt cx="2758768" cy="6230810"/>
          </a:xfrm>
        </p:grpSpPr>
        <p:pic>
          <p:nvPicPr>
            <p:cNvPr id="1032" name="Picture 8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0600" y="4419600"/>
              <a:ext cx="1824038" cy="1120775"/>
            </a:xfrm>
            <a:prstGeom prst="rect">
              <a:avLst/>
            </a:prstGeom>
            <a:noFill/>
          </p:spPr>
        </p:pic>
        <p:pic>
          <p:nvPicPr>
            <p:cNvPr id="38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572000"/>
              <a:ext cx="333375" cy="533400"/>
            </a:xfrm>
            <a:prstGeom prst="rect">
              <a:avLst/>
            </a:prstGeom>
            <a:noFill/>
          </p:spPr>
        </p:pic>
        <p:pic>
          <p:nvPicPr>
            <p:cNvPr id="17" name="Content Placeholder 3" descr="VGDev 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18" y="443553"/>
              <a:ext cx="1427796" cy="77721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1285399" y="5734073"/>
              <a:ext cx="781211" cy="940290"/>
              <a:chOff x="5320145" y="1495988"/>
              <a:chExt cx="781211" cy="940290"/>
            </a:xfrm>
          </p:grpSpPr>
          <p:sp>
            <p:nvSpPr>
              <p:cNvPr id="43" name="Folded Corner 42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olded Corner 43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olded Corner 44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24306" y="1267133"/>
              <a:ext cx="2302380" cy="990876"/>
              <a:chOff x="3946020" y="1504978"/>
              <a:chExt cx="4365785" cy="1878905"/>
            </a:xfrm>
          </p:grpSpPr>
          <p:pic>
            <p:nvPicPr>
              <p:cNvPr id="59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60" name="Group 59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61" name="Folded Corner 60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olded Corner 61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olded Corner 62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5362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2240348" y="1293833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Arrow Connector 63"/>
            <p:cNvCxnSpPr/>
            <p:nvPr/>
          </p:nvCxnSpPr>
          <p:spPr>
            <a:xfrm flipV="1">
              <a:off x="16446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7970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1908616" y="4050114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35085" y="2744903"/>
            <a:ext cx="2302380" cy="990876"/>
          </a:xfrm>
          <a:prstGeom prst="rect">
            <a:avLst/>
          </a:prstGeom>
          <a:noFill/>
        </p:spPr>
      </p:pic>
      <p:sp>
        <p:nvSpPr>
          <p:cNvPr id="20" name="Folded Corner 19"/>
          <p:cNvSpPr/>
          <p:nvPr/>
        </p:nvSpPr>
        <p:spPr>
          <a:xfrm rot="10800000">
            <a:off x="4305568" y="302466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 rot="10800000">
            <a:off x="4364434" y="308387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119596" y="2760258"/>
            <a:ext cx="2302380" cy="990876"/>
            <a:chOff x="3946020" y="1504978"/>
            <a:chExt cx="4365785" cy="1878905"/>
          </a:xfrm>
        </p:grpSpPr>
        <p:pic>
          <p:nvPicPr>
            <p:cNvPr id="53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6020" y="1504978"/>
              <a:ext cx="4365785" cy="1878905"/>
            </a:xfrm>
            <a:prstGeom prst="rect">
              <a:avLst/>
            </a:prstGeom>
            <a:noFill/>
          </p:spPr>
        </p:pic>
        <p:grpSp>
          <p:nvGrpSpPr>
            <p:cNvPr id="54" name="Group 53"/>
            <p:cNvGrpSpPr/>
            <p:nvPr/>
          </p:nvGrpSpPr>
          <p:grpSpPr>
            <a:xfrm>
              <a:off x="5786254" y="2035460"/>
              <a:ext cx="781211" cy="940290"/>
              <a:chOff x="5320145" y="1495988"/>
              <a:chExt cx="781211" cy="940290"/>
            </a:xfrm>
          </p:grpSpPr>
          <p:sp>
            <p:nvSpPr>
              <p:cNvPr id="55" name="Folded Corner 54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olded Corner 55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olded Corner 56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9" name="Straight Arrow Connector 68"/>
          <p:cNvCxnSpPr/>
          <p:nvPr/>
        </p:nvCxnSpPr>
        <p:spPr>
          <a:xfrm>
            <a:off x="2743200" y="2240842"/>
            <a:ext cx="1066800" cy="78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15613" y="1851342"/>
            <a:ext cx="3894787" cy="89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613271" y="2307826"/>
            <a:ext cx="968130" cy="73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 rot="10800000">
            <a:off x="4423848" y="61054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lded Corner 75"/>
          <p:cNvSpPr/>
          <p:nvPr/>
        </p:nvSpPr>
        <p:spPr>
          <a:xfrm rot="10800000">
            <a:off x="4424019" y="315524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Down Arrow 78"/>
          <p:cNvSpPr/>
          <p:nvPr/>
        </p:nvSpPr>
        <p:spPr>
          <a:xfrm rot="13500000">
            <a:off x="2587294" y="2576871"/>
            <a:ext cx="377439" cy="8486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6" y="3695700"/>
            <a:ext cx="1993814" cy="3042108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304800" y="3446930"/>
            <a:ext cx="364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51867" y="36957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033281" y="1311190"/>
            <a:ext cx="462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https://github.com/vgdev/git-guide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72" y="1742072"/>
            <a:ext cx="4709160" cy="1565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68" y="3464868"/>
            <a:ext cx="4878422" cy="2057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948652" y="3464868"/>
            <a:ext cx="0" cy="31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275218" y="3073713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312200" y="4191000"/>
            <a:ext cx="353639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848599" y="38100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39494" y="23789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cxnSp>
        <p:nvCxnSpPr>
          <p:cNvPr id="23" name="Straight Arrow Connector 22"/>
          <p:cNvCxnSpPr/>
          <p:nvPr/>
        </p:nvCxnSpPr>
        <p:spPr>
          <a:xfrm flipV="1">
            <a:off x="4419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 rot="10800000">
            <a:off x="4181394" y="585787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4293016" y="597014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 rot="10800000">
            <a:off x="8069350" y="580045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 rot="10800000">
            <a:off x="8180972" y="591272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 rot="10800000">
            <a:off x="8311805" y="6048062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0655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79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419600"/>
            <a:ext cx="1824038" cy="1120775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0"/>
            <a:ext cx="333375" cy="533400"/>
          </a:xfrm>
          <a:prstGeom prst="rect">
            <a:avLst/>
          </a:prstGeom>
          <a:noFill/>
        </p:spPr>
      </p:pic>
      <p:pic>
        <p:nvPicPr>
          <p:cNvPr id="17" name="Content Placeholder 3" descr="VGDev 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918" y="443553"/>
            <a:ext cx="1427796" cy="77721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1285399" y="5734073"/>
            <a:ext cx="781211" cy="940290"/>
            <a:chOff x="5320145" y="1495988"/>
            <a:chExt cx="781211" cy="940290"/>
          </a:xfrm>
        </p:grpSpPr>
        <p:sp>
          <p:nvSpPr>
            <p:cNvPr id="43" name="Folded Corner 42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lded Corner 43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olded Corner 44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306" y="1267133"/>
            <a:ext cx="2302380" cy="990876"/>
          </a:xfrm>
          <a:prstGeom prst="rect">
            <a:avLst/>
          </a:prstGeom>
          <a:noFill/>
        </p:spPr>
      </p:pic>
      <p:sp>
        <p:nvSpPr>
          <p:cNvPr id="61" name="Folded Corner 60"/>
          <p:cNvSpPr/>
          <p:nvPr/>
        </p:nvSpPr>
        <p:spPr>
          <a:xfrm rot="10800000">
            <a:off x="1594789" y="154689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 rot="10800000">
            <a:off x="1653655" y="160610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2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2240348" y="1293833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V="1">
            <a:off x="16446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970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1908616" y="4050114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35085" y="2744903"/>
            <a:ext cx="2302380" cy="990876"/>
          </a:xfrm>
          <a:prstGeom prst="rect">
            <a:avLst/>
          </a:prstGeom>
          <a:noFill/>
        </p:spPr>
      </p:pic>
      <p:sp>
        <p:nvSpPr>
          <p:cNvPr id="20" name="Folded Corner 19"/>
          <p:cNvSpPr/>
          <p:nvPr/>
        </p:nvSpPr>
        <p:spPr>
          <a:xfrm rot="10800000">
            <a:off x="4305568" y="302466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 rot="10800000">
            <a:off x="4364434" y="308387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119596" y="2760258"/>
            <a:ext cx="2302380" cy="990876"/>
            <a:chOff x="3946020" y="1504978"/>
            <a:chExt cx="4365785" cy="1878905"/>
          </a:xfrm>
        </p:grpSpPr>
        <p:pic>
          <p:nvPicPr>
            <p:cNvPr id="53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6020" y="1504978"/>
              <a:ext cx="4365785" cy="1878905"/>
            </a:xfrm>
            <a:prstGeom prst="rect">
              <a:avLst/>
            </a:prstGeom>
            <a:noFill/>
          </p:spPr>
        </p:pic>
        <p:grpSp>
          <p:nvGrpSpPr>
            <p:cNvPr id="54" name="Group 53"/>
            <p:cNvGrpSpPr/>
            <p:nvPr/>
          </p:nvGrpSpPr>
          <p:grpSpPr>
            <a:xfrm>
              <a:off x="5786254" y="2035460"/>
              <a:ext cx="781211" cy="940290"/>
              <a:chOff x="5320145" y="1495988"/>
              <a:chExt cx="781211" cy="940290"/>
            </a:xfrm>
          </p:grpSpPr>
          <p:sp>
            <p:nvSpPr>
              <p:cNvPr id="55" name="Folded Corner 54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olded Corner 55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olded Corner 56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9" name="Straight Arrow Connector 68"/>
          <p:cNvCxnSpPr/>
          <p:nvPr/>
        </p:nvCxnSpPr>
        <p:spPr>
          <a:xfrm>
            <a:off x="2743200" y="2240842"/>
            <a:ext cx="1066800" cy="78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15613" y="1851342"/>
            <a:ext cx="3894787" cy="89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613271" y="2307826"/>
            <a:ext cx="968130" cy="73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 rot="10800000">
            <a:off x="4423848" y="61054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lded Corner 75"/>
          <p:cNvSpPr/>
          <p:nvPr/>
        </p:nvSpPr>
        <p:spPr>
          <a:xfrm rot="10800000">
            <a:off x="4424019" y="315524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olded Corner 49"/>
          <p:cNvSpPr/>
          <p:nvPr/>
        </p:nvSpPr>
        <p:spPr>
          <a:xfrm rot="10800000">
            <a:off x="1705336" y="167747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cxnSp>
        <p:nvCxnSpPr>
          <p:cNvPr id="23" name="Straight Arrow Connector 22"/>
          <p:cNvCxnSpPr/>
          <p:nvPr/>
        </p:nvCxnSpPr>
        <p:spPr>
          <a:xfrm flipV="1">
            <a:off x="4419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 rot="10800000">
            <a:off x="4181394" y="585787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4293016" y="597014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 rot="10800000">
            <a:off x="8069350" y="580045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 rot="10800000">
            <a:off x="8180972" y="591272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0655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79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419600"/>
            <a:ext cx="1824038" cy="1120775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0"/>
            <a:ext cx="333375" cy="533400"/>
          </a:xfrm>
          <a:prstGeom prst="rect">
            <a:avLst/>
          </a:prstGeom>
          <a:noFill/>
        </p:spPr>
      </p:pic>
      <p:pic>
        <p:nvPicPr>
          <p:cNvPr id="17" name="Content Placeholder 3" descr="VGDev 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918" y="443553"/>
            <a:ext cx="1427796" cy="777210"/>
          </a:xfrm>
          <a:prstGeom prst="rect">
            <a:avLst/>
          </a:prstGeom>
        </p:spPr>
      </p:pic>
      <p:sp>
        <p:nvSpPr>
          <p:cNvPr id="43" name="Folded Corner 42"/>
          <p:cNvSpPr/>
          <p:nvPr/>
        </p:nvSpPr>
        <p:spPr>
          <a:xfrm rot="10800000">
            <a:off x="1285399" y="5734073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 rot="10800000">
            <a:off x="1397021" y="5846343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306" y="1267133"/>
            <a:ext cx="2302380" cy="990876"/>
          </a:xfrm>
          <a:prstGeom prst="rect">
            <a:avLst/>
          </a:prstGeom>
          <a:noFill/>
        </p:spPr>
      </p:pic>
      <p:sp>
        <p:nvSpPr>
          <p:cNvPr id="61" name="Folded Corner 60"/>
          <p:cNvSpPr/>
          <p:nvPr/>
        </p:nvSpPr>
        <p:spPr>
          <a:xfrm rot="10800000">
            <a:off x="1594789" y="154689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 rot="10800000">
            <a:off x="1653655" y="160610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2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2240348" y="1293833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V="1">
            <a:off x="16446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970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1908616" y="4050114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35085" y="2744903"/>
            <a:ext cx="2302380" cy="990876"/>
          </a:xfrm>
          <a:prstGeom prst="rect">
            <a:avLst/>
          </a:prstGeom>
          <a:noFill/>
        </p:spPr>
      </p:pic>
      <p:sp>
        <p:nvSpPr>
          <p:cNvPr id="20" name="Folded Corner 19"/>
          <p:cNvSpPr/>
          <p:nvPr/>
        </p:nvSpPr>
        <p:spPr>
          <a:xfrm rot="10800000">
            <a:off x="4305568" y="302466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 rot="10800000">
            <a:off x="4364434" y="308387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9596" y="2760258"/>
            <a:ext cx="2302380" cy="990876"/>
          </a:xfrm>
          <a:prstGeom prst="rect">
            <a:avLst/>
          </a:prstGeom>
          <a:noFill/>
        </p:spPr>
      </p:pic>
      <p:sp>
        <p:nvSpPr>
          <p:cNvPr id="55" name="Folded Corner 54"/>
          <p:cNvSpPr/>
          <p:nvPr/>
        </p:nvSpPr>
        <p:spPr>
          <a:xfrm rot="10800000">
            <a:off x="7090079" y="3040018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7148945" y="3099226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43200" y="2240842"/>
            <a:ext cx="1066800" cy="78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15613" y="1851342"/>
            <a:ext cx="3894787" cy="89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613271" y="2307826"/>
            <a:ext cx="968130" cy="73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 rot="10800000">
            <a:off x="4423848" y="61054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lded Corner 75"/>
          <p:cNvSpPr/>
          <p:nvPr/>
        </p:nvSpPr>
        <p:spPr>
          <a:xfrm rot="10800000">
            <a:off x="4424019" y="315524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olded Corner 49"/>
          <p:cNvSpPr/>
          <p:nvPr/>
        </p:nvSpPr>
        <p:spPr>
          <a:xfrm rot="10800000">
            <a:off x="1705336" y="167747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 rot="10800000">
            <a:off x="1527854" y="5989277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8307247" y="6040367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Folded Corner 57"/>
          <p:cNvSpPr/>
          <p:nvPr/>
        </p:nvSpPr>
        <p:spPr>
          <a:xfrm rot="10800000">
            <a:off x="7204113" y="318491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3588" y="30881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0985" y="20561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Updates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04800" y="3446930"/>
            <a:ext cx="364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875472"/>
            <a:ext cx="778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upstream https://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github.com/vgdev/git-guide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–v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upstream master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4800600"/>
            <a:ext cx="7477125" cy="914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43894" y="4902328"/>
            <a:ext cx="1570706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Updates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1" y="2971800"/>
            <a:ext cx="8619957" cy="2428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0855" y="4724400"/>
            <a:ext cx="19594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077243">
            <a:off x="5190388" y="3678687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Now you know how to </a:t>
            </a:r>
            <a:r>
              <a:rPr lang="en-US" dirty="0" err="1" smtClean="0">
                <a:solidFill>
                  <a:srgbClr val="FFFFFF"/>
                </a:solidFill>
              </a:rPr>
              <a:t>Git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3114" y="6163783"/>
            <a:ext cx="26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…at least a little bit.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382804"/>
            <a:ext cx="5413375" cy="449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56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Widely used in industry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Makes collaboration easy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Needed to pass your classes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Git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Account on </a:t>
            </a:r>
            <a:r>
              <a:rPr lang="en-US" dirty="0" err="1" smtClean="0">
                <a:solidFill>
                  <a:srgbClr val="FFFFFF"/>
                </a:solidFill>
              </a:rPr>
              <a:t>GitHub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Software on your machine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71800" y="2362200"/>
            <a:ext cx="3229280" cy="1389787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3962400" y="48768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6496424" y="3371797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738879" y="3619401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olded Corner 37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olded Corner 38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 rot="10800000">
            <a:off x="6510306" y="5515599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52761" y="5763203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 rot="10800000">
            <a:off x="6574794" y="456355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Right Arrow 52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Right Arrow 56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Right Arrow 57"/>
          <p:cNvSpPr/>
          <p:nvPr/>
        </p:nvSpPr>
        <p:spPr>
          <a:xfrm>
            <a:off x="2507323" y="2527898"/>
            <a:ext cx="854229" cy="3371648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0460" y="5553670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220133 w 9144000"/>
              <a:gd name="connsiteY0" fmla="*/ 3830408 h 6858000"/>
              <a:gd name="connsiteX1" fmla="*/ 220133 w 9144000"/>
              <a:gd name="connsiteY1" fmla="*/ 5743378 h 6858000"/>
              <a:gd name="connsiteX2" fmla="*/ 2621531 w 9144000"/>
              <a:gd name="connsiteY2" fmla="*/ 5743378 h 6858000"/>
              <a:gd name="connsiteX3" fmla="*/ 2621531 w 9144000"/>
              <a:gd name="connsiteY3" fmla="*/ 3830408 h 6858000"/>
              <a:gd name="connsiteX4" fmla="*/ 3418501 w 9144000"/>
              <a:gd name="connsiteY4" fmla="*/ 3200400 h 6858000"/>
              <a:gd name="connsiteX5" fmla="*/ 3418501 w 9144000"/>
              <a:gd name="connsiteY5" fmla="*/ 5423316 h 6858000"/>
              <a:gd name="connsiteX6" fmla="*/ 3418501 w 9144000"/>
              <a:gd name="connsiteY6" fmla="*/ 6553200 h 6858000"/>
              <a:gd name="connsiteX7" fmla="*/ 7916333 w 9144000"/>
              <a:gd name="connsiteY7" fmla="*/ 6553200 h 6858000"/>
              <a:gd name="connsiteX8" fmla="*/ 7916333 w 9144000"/>
              <a:gd name="connsiteY8" fmla="*/ 5423316 h 6858000"/>
              <a:gd name="connsiteX9" fmla="*/ 7916333 w 9144000"/>
              <a:gd name="connsiteY9" fmla="*/ 3200400 h 6858000"/>
              <a:gd name="connsiteX10" fmla="*/ 0 w 9144000"/>
              <a:gd name="connsiteY10" fmla="*/ 0 h 6858000"/>
              <a:gd name="connsiteX11" fmla="*/ 9144000 w 9144000"/>
              <a:gd name="connsiteY11" fmla="*/ 0 h 6858000"/>
              <a:gd name="connsiteX12" fmla="*/ 9144000 w 9144000"/>
              <a:gd name="connsiteY12" fmla="*/ 6858000 h 6858000"/>
              <a:gd name="connsiteX13" fmla="*/ 0 w 9144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0" h="6858000">
                <a:moveTo>
                  <a:pt x="220133" y="3830408"/>
                </a:moveTo>
                <a:lnTo>
                  <a:pt x="220133" y="5743378"/>
                </a:lnTo>
                <a:lnTo>
                  <a:pt x="2621531" y="5743378"/>
                </a:lnTo>
                <a:lnTo>
                  <a:pt x="2621531" y="3830408"/>
                </a:lnTo>
                <a:close/>
                <a:moveTo>
                  <a:pt x="3418501" y="3200400"/>
                </a:moveTo>
                <a:lnTo>
                  <a:pt x="3418501" y="5423316"/>
                </a:lnTo>
                <a:lnTo>
                  <a:pt x="3418501" y="6553200"/>
                </a:lnTo>
                <a:lnTo>
                  <a:pt x="7916333" y="6553200"/>
                </a:lnTo>
                <a:lnTo>
                  <a:pt x="7916333" y="5423316"/>
                </a:lnTo>
                <a:lnTo>
                  <a:pt x="7916333" y="3200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02570" y="31570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Initializing a Repository (Locally)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19884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Makes a new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Adds 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repo to your GitHub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18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243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5F5F5F"/>
      </a:lt1>
      <a:dk2>
        <a:srgbClr val="000000"/>
      </a:dk2>
      <a:lt2>
        <a:srgbClr val="5F5F5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584</Words>
  <Application>Microsoft Office PowerPoint</Application>
  <PresentationFormat>On-screen Show (4:3)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Consolas</vt:lpstr>
      <vt:lpstr>Office Theme</vt:lpstr>
      <vt:lpstr>Git Crash Course</vt:lpstr>
      <vt:lpstr>Agenda</vt:lpstr>
      <vt:lpstr>What is Git?</vt:lpstr>
      <vt:lpstr>What is Git?</vt:lpstr>
      <vt:lpstr>Why should I Git?</vt:lpstr>
      <vt:lpstr>Getting Git</vt:lpstr>
      <vt:lpstr>Git in a nutshell</vt:lpstr>
      <vt:lpstr>Git in a nutshell</vt:lpstr>
      <vt:lpstr>Initializing a Repository (Locally)</vt:lpstr>
      <vt:lpstr>Initializing a Repository (Locally)</vt:lpstr>
      <vt:lpstr>Git in a nutshell</vt:lpstr>
      <vt:lpstr>Working Directory</vt:lpstr>
      <vt:lpstr>Git in a nutshell</vt:lpstr>
      <vt:lpstr>Adding to the Staging Area</vt:lpstr>
      <vt:lpstr>Git in a nutshell</vt:lpstr>
      <vt:lpstr>Committing to Local Repository</vt:lpstr>
      <vt:lpstr>Git in a nutshell</vt:lpstr>
      <vt:lpstr>Creating a Remote Repository</vt:lpstr>
      <vt:lpstr>Creating a Remote Repository</vt:lpstr>
      <vt:lpstr>Git in a nutshell</vt:lpstr>
      <vt:lpstr>Pushing to Remote Repository</vt:lpstr>
      <vt:lpstr>Making Some Changes</vt:lpstr>
      <vt:lpstr>Working Directory</vt:lpstr>
      <vt:lpstr>Adding Your Changes</vt:lpstr>
      <vt:lpstr>Adding Your Changes</vt:lpstr>
      <vt:lpstr>Success</vt:lpstr>
      <vt:lpstr>PowerPoint Presentation</vt:lpstr>
      <vt:lpstr>Forking</vt:lpstr>
      <vt:lpstr>Forking a Repository</vt:lpstr>
      <vt:lpstr>Forking a Repository</vt:lpstr>
      <vt:lpstr>Forking a Repository</vt:lpstr>
      <vt:lpstr>Git in a nutshell</vt:lpstr>
      <vt:lpstr>Cloning a Repository</vt:lpstr>
      <vt:lpstr>Cloning a Repository</vt:lpstr>
      <vt:lpstr>Making Some Changes</vt:lpstr>
      <vt:lpstr>Making Some Changes</vt:lpstr>
      <vt:lpstr>Adding Your Changes</vt:lpstr>
      <vt:lpstr>Adding Your Changes</vt:lpstr>
      <vt:lpstr>PowerPoint Presentation</vt:lpstr>
      <vt:lpstr>Pull Request</vt:lpstr>
      <vt:lpstr>Pull Request</vt:lpstr>
      <vt:lpstr>Pull Request</vt:lpstr>
      <vt:lpstr>Pull Request</vt:lpstr>
      <vt:lpstr>Getting Updates</vt:lpstr>
      <vt:lpstr>Getting Updates</vt:lpstr>
      <vt:lpstr>Now you know how to Git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Alex Huynh</cp:lastModifiedBy>
  <cp:revision>177</cp:revision>
  <dcterms:created xsi:type="dcterms:W3CDTF">2015-09-24T19:56:33Z</dcterms:created>
  <dcterms:modified xsi:type="dcterms:W3CDTF">2015-09-25T20:06:22Z</dcterms:modified>
</cp:coreProperties>
</file>