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01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08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29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655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06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894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233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45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95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22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08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12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15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54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15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5DB76-8223-4CA9-A38A-924CDCE66BEF}" type="datetimeFigureOut">
              <a:rPr lang="de-DE" smtClean="0"/>
              <a:t>15.12.2021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3FD293-8B78-4EB4-85FB-B69B34066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060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3F79E-548B-492A-8761-5BD3EB184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GreenIDE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C9691B-B6E4-42AC-844C-5BF8656FD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Charly Zimmer, 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Finn Ruppel, Hassan </a:t>
            </a:r>
            <a:r>
              <a:rPr lang="de-DE" b="0" i="0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Jbara</a:t>
            </a:r>
            <a:r>
              <a:rPr lang="de-DE" dirty="0">
                <a:solidFill>
                  <a:schemeClr val="tx1"/>
                </a:solidFill>
                <a:latin typeface="Open Sans" panose="020B0604020202020204" pitchFamily="34" charset="0"/>
              </a:rPr>
              <a:t>,</a:t>
            </a:r>
          </a:p>
          <a:p>
            <a:r>
              <a:rPr lang="de-DE" dirty="0"/>
              <a:t>Felix Bauer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Robert Schwertfeger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2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93E67-FE95-4383-A49D-A446D0FE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des MVP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7D4EEA-1D02-481C-A310-2ED2EB631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von überall per Backend</a:t>
            </a:r>
          </a:p>
          <a:p>
            <a:endParaRPr lang="de-DE" dirty="0"/>
          </a:p>
          <a:p>
            <a:r>
              <a:rPr lang="de-DE" dirty="0"/>
              <a:t>Auswahl einer </a:t>
            </a:r>
            <a:r>
              <a:rPr lang="de-DE" dirty="0" err="1"/>
              <a:t>Config</a:t>
            </a:r>
            <a:endParaRPr lang="de-DE" dirty="0"/>
          </a:p>
          <a:p>
            <a:endParaRPr lang="de-DE" dirty="0"/>
          </a:p>
          <a:p>
            <a:r>
              <a:rPr lang="de-DE" dirty="0"/>
              <a:t>Anzeigen der Performance Informationen aller Methoden einer Datei</a:t>
            </a:r>
          </a:p>
          <a:p>
            <a:endParaRPr lang="de-DE" dirty="0"/>
          </a:p>
          <a:p>
            <a:r>
              <a:rPr lang="de-DE" dirty="0"/>
              <a:t>Visualisierung innerhalb des Quellcodes</a:t>
            </a:r>
          </a:p>
        </p:txBody>
      </p:sp>
    </p:spTree>
    <p:extLst>
      <p:ext uri="{BB962C8B-B14F-4D97-AF65-F5344CB8AC3E}">
        <p14:creationId xmlns:p14="http://schemas.microsoft.com/office/powerpoint/2010/main" val="269252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7F761-84C4-4C85-8163-6B16FE64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ausstehende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B185B1-FFAA-4111-80D7-F800A9BF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Hotspots</a:t>
            </a:r>
          </a:p>
          <a:p>
            <a:endParaRPr lang="de-DE" dirty="0"/>
          </a:p>
          <a:p>
            <a:r>
              <a:rPr lang="de-DE" dirty="0"/>
              <a:t>Default </a:t>
            </a:r>
            <a:r>
              <a:rPr lang="de-DE" dirty="0" err="1"/>
              <a:t>Config</a:t>
            </a:r>
            <a:r>
              <a:rPr lang="de-DE" dirty="0"/>
              <a:t> und Vergleich mit ausgewählter </a:t>
            </a:r>
            <a:r>
              <a:rPr lang="de-DE" dirty="0" err="1"/>
              <a:t>Config</a:t>
            </a:r>
            <a:endParaRPr lang="de-DE" dirty="0"/>
          </a:p>
          <a:p>
            <a:endParaRPr lang="de-DE" dirty="0"/>
          </a:p>
          <a:p>
            <a:r>
              <a:rPr lang="de-DE" dirty="0"/>
              <a:t>Performance des gesamten Programms</a:t>
            </a:r>
          </a:p>
        </p:txBody>
      </p:sp>
    </p:spTree>
    <p:extLst>
      <p:ext uri="{BB962C8B-B14F-4D97-AF65-F5344CB8AC3E}">
        <p14:creationId xmlns:p14="http://schemas.microsoft.com/office/powerpoint/2010/main" val="2047803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53</Words>
  <Application>Microsoft Office PowerPoint</Application>
  <PresentationFormat>Breitbild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Open Sans</vt:lpstr>
      <vt:lpstr>Trebuchet MS</vt:lpstr>
      <vt:lpstr>Wingdings 3</vt:lpstr>
      <vt:lpstr>Facette</vt:lpstr>
      <vt:lpstr>GreenIDE</vt:lpstr>
      <vt:lpstr>Features des MVP</vt:lpstr>
      <vt:lpstr>Noch ausstehende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GreenIDE</dc:title>
  <dc:creator>Zimmer, Charly</dc:creator>
  <cp:lastModifiedBy>Zimmer, Charly</cp:lastModifiedBy>
  <cp:revision>1</cp:revision>
  <dcterms:created xsi:type="dcterms:W3CDTF">2021-12-15T12:55:10Z</dcterms:created>
  <dcterms:modified xsi:type="dcterms:W3CDTF">2021-12-15T13:13:22Z</dcterms:modified>
</cp:coreProperties>
</file>