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9" r:id="rId2"/>
    <p:sldId id="265" r:id="rId3"/>
    <p:sldId id="266" r:id="rId4"/>
    <p:sldId id="267" r:id="rId5"/>
    <p:sldId id="268" r:id="rId6"/>
    <p:sldId id="270" r:id="rId7"/>
    <p:sldId id="256" r:id="rId8"/>
    <p:sldId id="261" r:id="rId9"/>
    <p:sldId id="259" r:id="rId10"/>
    <p:sldId id="260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mulative" id="{6DCC5B47-E82D-4726-9CB5-657286EB00D9}">
          <p14:sldIdLst>
            <p14:sldId id="269"/>
            <p14:sldId id="265"/>
            <p14:sldId id="266"/>
            <p14:sldId id="267"/>
            <p14:sldId id="268"/>
          </p14:sldIdLst>
        </p14:section>
        <p14:section name="Weekly" id="{FE7D1580-3F20-4BF8-BBE3-5FC568966030}">
          <p14:sldIdLst>
            <p14:sldId id="270"/>
            <p14:sldId id="256"/>
            <p14:sldId id="261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8E7CC3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6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15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5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8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2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7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28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03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1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0000FF"/>
                </a:solidFill>
              </a:rPr>
              <a:t>1. Cumulative Board</a:t>
            </a:r>
          </a:p>
        </p:txBody>
      </p:sp>
    </p:spTree>
    <p:extLst>
      <p:ext uri="{BB962C8B-B14F-4D97-AF65-F5344CB8AC3E}">
        <p14:creationId xmlns:p14="http://schemas.microsoft.com/office/powerpoint/2010/main" val="321884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4: Model Selection and Design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5: Model Improvement and Transfer Learning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82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6: Model Analysis and Optimization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61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7: Model Evaluation and Deployment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7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4406BBAD-2093-26BB-984B-A745371F84CE}"/>
              </a:ext>
            </a:extLst>
          </p:cNvPr>
          <p:cNvGrpSpPr/>
          <p:nvPr/>
        </p:nvGrpSpPr>
        <p:grpSpPr>
          <a:xfrm>
            <a:off x="5647452" y="1419622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0F11BCE1-C257-8C32-C01B-1DF01F71AF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437D7AB7-FF10-4B95-B7E9-5744B7F887B5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5C892672-D4E6-4F02-6A16-65402A7220BA}"/>
              </a:ext>
            </a:extLst>
          </p:cNvPr>
          <p:cNvGrpSpPr/>
          <p:nvPr/>
        </p:nvGrpSpPr>
        <p:grpSpPr>
          <a:xfrm>
            <a:off x="5647452" y="2427734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D85DDE0B-75C9-E721-AA3D-345B8155E8F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74D31B38-B673-B29E-1F65-95F945800D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A7D6B01E-4C1D-F44D-9290-A867058E03CD}"/>
              </a:ext>
            </a:extLst>
          </p:cNvPr>
          <p:cNvGrpSpPr/>
          <p:nvPr/>
        </p:nvGrpSpPr>
        <p:grpSpPr>
          <a:xfrm>
            <a:off x="5647452" y="3435846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13807881-388B-F98E-D57B-FE459AF04FC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BE60ACD9-DD3E-5ADF-21D1-B78CE9E8FD5C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8" name="Google Shape;74;p13">
            <a:extLst>
              <a:ext uri="{FF2B5EF4-FFF2-40B4-BE49-F238E27FC236}">
                <a16:creationId xmlns:a16="http://schemas.microsoft.com/office/drawing/2014/main" id="{87986A52-367D-C9DE-48E3-7DBAA9642F75}"/>
              </a:ext>
            </a:extLst>
          </p:cNvPr>
          <p:cNvGrpSpPr/>
          <p:nvPr/>
        </p:nvGrpSpPr>
        <p:grpSpPr>
          <a:xfrm>
            <a:off x="3926348" y="1423868"/>
            <a:ext cx="1509748" cy="859850"/>
            <a:chOff x="627400" y="1185175"/>
            <a:chExt cx="1332350" cy="859850"/>
          </a:xfrm>
        </p:grpSpPr>
        <p:sp>
          <p:nvSpPr>
            <p:cNvPr id="19" name="Google Shape;75;p13">
              <a:extLst>
                <a:ext uri="{FF2B5EF4-FFF2-40B4-BE49-F238E27FC236}">
                  <a16:creationId xmlns:a16="http://schemas.microsoft.com/office/drawing/2014/main" id="{984DD1E7-B3CA-09AF-5248-A232535A33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;p13">
              <a:extLst>
                <a:ext uri="{FF2B5EF4-FFF2-40B4-BE49-F238E27FC236}">
                  <a16:creationId xmlns:a16="http://schemas.microsoft.com/office/drawing/2014/main" id="{C982547E-8263-5016-D1E9-D52422CA2D3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1" name="Google Shape;74;p13">
            <a:extLst>
              <a:ext uri="{FF2B5EF4-FFF2-40B4-BE49-F238E27FC236}">
                <a16:creationId xmlns:a16="http://schemas.microsoft.com/office/drawing/2014/main" id="{E1074893-326B-6697-C87C-C15256F0583C}"/>
              </a:ext>
            </a:extLst>
          </p:cNvPr>
          <p:cNvGrpSpPr/>
          <p:nvPr/>
        </p:nvGrpSpPr>
        <p:grpSpPr>
          <a:xfrm>
            <a:off x="3926348" y="2431980"/>
            <a:ext cx="1509748" cy="859850"/>
            <a:chOff x="627400" y="1185175"/>
            <a:chExt cx="1332350" cy="859850"/>
          </a:xfrm>
        </p:grpSpPr>
        <p:sp>
          <p:nvSpPr>
            <p:cNvPr id="22" name="Google Shape;75;p13">
              <a:extLst>
                <a:ext uri="{FF2B5EF4-FFF2-40B4-BE49-F238E27FC236}">
                  <a16:creationId xmlns:a16="http://schemas.microsoft.com/office/drawing/2014/main" id="{C04754F1-D7E5-2F7F-0E87-81B884ACA75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;p13">
              <a:extLst>
                <a:ext uri="{FF2B5EF4-FFF2-40B4-BE49-F238E27FC236}">
                  <a16:creationId xmlns:a16="http://schemas.microsoft.com/office/drawing/2014/main" id="{1A616571-FF30-50DE-BEC7-606AD87265B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4" name="Google Shape;74;p13">
            <a:extLst>
              <a:ext uri="{FF2B5EF4-FFF2-40B4-BE49-F238E27FC236}">
                <a16:creationId xmlns:a16="http://schemas.microsoft.com/office/drawing/2014/main" id="{2DADBE26-7822-0A8B-B321-D538EC2D071F}"/>
              </a:ext>
            </a:extLst>
          </p:cNvPr>
          <p:cNvGrpSpPr/>
          <p:nvPr/>
        </p:nvGrpSpPr>
        <p:grpSpPr>
          <a:xfrm>
            <a:off x="3926348" y="3440092"/>
            <a:ext cx="1509748" cy="859850"/>
            <a:chOff x="627400" y="1185175"/>
            <a:chExt cx="1332350" cy="859850"/>
          </a:xfrm>
        </p:grpSpPr>
        <p:sp>
          <p:nvSpPr>
            <p:cNvPr id="25" name="Google Shape;75;p13">
              <a:extLst>
                <a:ext uri="{FF2B5EF4-FFF2-40B4-BE49-F238E27FC236}">
                  <a16:creationId xmlns:a16="http://schemas.microsoft.com/office/drawing/2014/main" id="{3596CAF6-3349-5F08-5B44-A19E26E0AC97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;p13">
              <a:extLst>
                <a:ext uri="{FF2B5EF4-FFF2-40B4-BE49-F238E27FC236}">
                  <a16:creationId xmlns:a16="http://schemas.microsoft.com/office/drawing/2014/main" id="{AD6594BC-30CF-8595-981C-8E1E7DDE4AB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7" name="Google Shape;74;p13">
            <a:extLst>
              <a:ext uri="{FF2B5EF4-FFF2-40B4-BE49-F238E27FC236}">
                <a16:creationId xmlns:a16="http://schemas.microsoft.com/office/drawing/2014/main" id="{2D10C862-7E63-0B7B-6661-CE459AA96EF1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28" name="Google Shape;75;p13">
              <a:extLst>
                <a:ext uri="{FF2B5EF4-FFF2-40B4-BE49-F238E27FC236}">
                  <a16:creationId xmlns:a16="http://schemas.microsoft.com/office/drawing/2014/main" id="{0E0D2B6E-626D-9D0A-F4B5-D591A8C2E7C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;p13">
              <a:extLst>
                <a:ext uri="{FF2B5EF4-FFF2-40B4-BE49-F238E27FC236}">
                  <a16:creationId xmlns:a16="http://schemas.microsoft.com/office/drawing/2014/main" id="{E81A9195-4E2D-7ACF-1625-0C62BA33409F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0" name="Google Shape;74;p13">
            <a:extLst>
              <a:ext uri="{FF2B5EF4-FFF2-40B4-BE49-F238E27FC236}">
                <a16:creationId xmlns:a16="http://schemas.microsoft.com/office/drawing/2014/main" id="{83ECDF6B-8C99-69FC-A55A-86B16BF34115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31" name="Google Shape;75;p13">
              <a:extLst>
                <a:ext uri="{FF2B5EF4-FFF2-40B4-BE49-F238E27FC236}">
                  <a16:creationId xmlns:a16="http://schemas.microsoft.com/office/drawing/2014/main" id="{905DCCFA-A815-0347-E38D-4F26401D635F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;p13">
              <a:extLst>
                <a:ext uri="{FF2B5EF4-FFF2-40B4-BE49-F238E27FC236}">
                  <a16:creationId xmlns:a16="http://schemas.microsoft.com/office/drawing/2014/main" id="{FA9133D8-E2BA-1182-0CAF-E53E7D6031B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33" name="Google Shape;74;p13">
            <a:extLst>
              <a:ext uri="{FF2B5EF4-FFF2-40B4-BE49-F238E27FC236}">
                <a16:creationId xmlns:a16="http://schemas.microsoft.com/office/drawing/2014/main" id="{9747BEB4-B267-0BAA-D9B7-B07667016608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34" name="Google Shape;75;p13">
              <a:extLst>
                <a:ext uri="{FF2B5EF4-FFF2-40B4-BE49-F238E27FC236}">
                  <a16:creationId xmlns:a16="http://schemas.microsoft.com/office/drawing/2014/main" id="{0D720980-DAC7-0553-7209-ED48304AAC3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;p13">
              <a:extLst>
                <a:ext uri="{FF2B5EF4-FFF2-40B4-BE49-F238E27FC236}">
                  <a16:creationId xmlns:a16="http://schemas.microsoft.com/office/drawing/2014/main" id="{A2C3FA73-7051-948C-DCF2-B27C8EA17F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9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4;p13">
            <a:extLst>
              <a:ext uri="{FF2B5EF4-FFF2-40B4-BE49-F238E27FC236}">
                <a16:creationId xmlns:a16="http://schemas.microsoft.com/office/drawing/2014/main" id="{4B4A3ECF-C5E1-C3F5-3375-49E83C579F37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36" name="Google Shape;75;p13">
              <a:extLst>
                <a:ext uri="{FF2B5EF4-FFF2-40B4-BE49-F238E27FC236}">
                  <a16:creationId xmlns:a16="http://schemas.microsoft.com/office/drawing/2014/main" id="{84571516-A41B-FDE6-2FF4-FF0C61383C8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;p13">
              <a:extLst>
                <a:ext uri="{FF2B5EF4-FFF2-40B4-BE49-F238E27FC236}">
                  <a16:creationId xmlns:a16="http://schemas.microsoft.com/office/drawing/2014/main" id="{2E88F5BB-56EA-F33D-4B63-1695F4A916E4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8" name="Google Shape;74;p13">
            <a:extLst>
              <a:ext uri="{FF2B5EF4-FFF2-40B4-BE49-F238E27FC236}">
                <a16:creationId xmlns:a16="http://schemas.microsoft.com/office/drawing/2014/main" id="{57DD5268-F614-1BC7-8FEE-63013B9C982A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39" name="Google Shape;75;p13">
              <a:extLst>
                <a:ext uri="{FF2B5EF4-FFF2-40B4-BE49-F238E27FC236}">
                  <a16:creationId xmlns:a16="http://schemas.microsoft.com/office/drawing/2014/main" id="{A28AD26F-7D97-C9C4-8FAF-986FD8E039F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;p13">
              <a:extLst>
                <a:ext uri="{FF2B5EF4-FFF2-40B4-BE49-F238E27FC236}">
                  <a16:creationId xmlns:a16="http://schemas.microsoft.com/office/drawing/2014/main" id="{08CA2E9C-C5A0-2C77-4A58-3CBA2316046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41" name="Google Shape;74;p13">
            <a:extLst>
              <a:ext uri="{FF2B5EF4-FFF2-40B4-BE49-F238E27FC236}">
                <a16:creationId xmlns:a16="http://schemas.microsoft.com/office/drawing/2014/main" id="{76E9F370-859E-9E20-000A-1C8C95FDB419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42" name="Google Shape;75;p13">
              <a:extLst>
                <a:ext uri="{FF2B5EF4-FFF2-40B4-BE49-F238E27FC236}">
                  <a16:creationId xmlns:a16="http://schemas.microsoft.com/office/drawing/2014/main" id="{D2AEEDCC-B75A-8A12-2293-1DFC06AFCEB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;p13">
              <a:extLst>
                <a:ext uri="{FF2B5EF4-FFF2-40B4-BE49-F238E27FC236}">
                  <a16:creationId xmlns:a16="http://schemas.microsoft.com/office/drawing/2014/main" id="{8AD75F6E-B76E-E14F-CA3E-6873FADE28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9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91DBFC21-0BB6-710C-5455-C631C241EB7A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1A8BC4DB-613B-8151-0CDC-0080310DA79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AB0B781C-DF5B-47B7-FC1C-CA37E35FDFA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BF920380-4B66-772D-1551-2D8ACF276005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17AC6BC8-D2D9-244E-2AC4-CD5C8EDACD0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830D7FAE-4C90-19B7-1647-6F1E786B8B2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8" name="Google Shape;74;p13">
            <a:extLst>
              <a:ext uri="{FF2B5EF4-FFF2-40B4-BE49-F238E27FC236}">
                <a16:creationId xmlns:a16="http://schemas.microsoft.com/office/drawing/2014/main" id="{A07E4D05-A3B2-A438-4608-705E03E8DF76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9" name="Google Shape;75;p13">
              <a:extLst>
                <a:ext uri="{FF2B5EF4-FFF2-40B4-BE49-F238E27FC236}">
                  <a16:creationId xmlns:a16="http://schemas.microsoft.com/office/drawing/2014/main" id="{C7DFDA90-E0D7-229D-2146-A7EA60FA42B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;p13">
              <a:extLst>
                <a:ext uri="{FF2B5EF4-FFF2-40B4-BE49-F238E27FC236}">
                  <a16:creationId xmlns:a16="http://schemas.microsoft.com/office/drawing/2014/main" id="{F919F0C3-E4DC-897D-9FC5-5CAF498D6D4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7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4;p13">
            <a:extLst>
              <a:ext uri="{FF2B5EF4-FFF2-40B4-BE49-F238E27FC236}">
                <a16:creationId xmlns:a16="http://schemas.microsoft.com/office/drawing/2014/main" id="{0EE6DAFF-F057-83AD-87EE-FBABC4EAD862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2" name="Google Shape;75;p13">
              <a:extLst>
                <a:ext uri="{FF2B5EF4-FFF2-40B4-BE49-F238E27FC236}">
                  <a16:creationId xmlns:a16="http://schemas.microsoft.com/office/drawing/2014/main" id="{DDFC2B67-C486-EC98-CE5D-089F09C727D5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;p13">
              <a:extLst>
                <a:ext uri="{FF2B5EF4-FFF2-40B4-BE49-F238E27FC236}">
                  <a16:creationId xmlns:a16="http://schemas.microsoft.com/office/drawing/2014/main" id="{5EF8B080-AD67-6507-40AC-0F60AC5F12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4" name="Google Shape;74;p13">
            <a:extLst>
              <a:ext uri="{FF2B5EF4-FFF2-40B4-BE49-F238E27FC236}">
                <a16:creationId xmlns:a16="http://schemas.microsoft.com/office/drawing/2014/main" id="{4F1A69F2-8D58-D70E-1B30-11CEC64D5FDD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5" name="Google Shape;75;p13">
              <a:extLst>
                <a:ext uri="{FF2B5EF4-FFF2-40B4-BE49-F238E27FC236}">
                  <a16:creationId xmlns:a16="http://schemas.microsoft.com/office/drawing/2014/main" id="{73BBD08D-3139-ED40-E2E4-84601B9D6AE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;p13">
              <a:extLst>
                <a:ext uri="{FF2B5EF4-FFF2-40B4-BE49-F238E27FC236}">
                  <a16:creationId xmlns:a16="http://schemas.microsoft.com/office/drawing/2014/main" id="{D1C8624B-70BA-AB36-090D-6EC05AEBCC9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7" name="Google Shape;74;p13">
            <a:extLst>
              <a:ext uri="{FF2B5EF4-FFF2-40B4-BE49-F238E27FC236}">
                <a16:creationId xmlns:a16="http://schemas.microsoft.com/office/drawing/2014/main" id="{5BD65DDB-9F09-B5E0-748C-3DFB24F20B2F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8" name="Google Shape;75;p13">
              <a:extLst>
                <a:ext uri="{FF2B5EF4-FFF2-40B4-BE49-F238E27FC236}">
                  <a16:creationId xmlns:a16="http://schemas.microsoft.com/office/drawing/2014/main" id="{BDC85817-ED14-618B-AC2C-4DB52A16F4B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;p13">
              <a:extLst>
                <a:ext uri="{FF2B5EF4-FFF2-40B4-BE49-F238E27FC236}">
                  <a16:creationId xmlns:a16="http://schemas.microsoft.com/office/drawing/2014/main" id="{27B9E5EE-98C9-9ABC-CA3B-F8488C18D76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2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00FF"/>
                </a:solidFill>
              </a:rPr>
              <a:t>2. Weekly Board</a:t>
            </a:r>
          </a:p>
        </p:txBody>
      </p:sp>
    </p:spTree>
    <p:extLst>
      <p:ext uri="{BB962C8B-B14F-4D97-AF65-F5344CB8AC3E}">
        <p14:creationId xmlns:p14="http://schemas.microsoft.com/office/powerpoint/2010/main" val="315884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1: Project Selection and Initial Literature 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Knee Osteporosis Classification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2: Project Setup and Project Management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67BA6BF2-F6F8-247C-EC5E-068A01687565}"/>
              </a:ext>
            </a:extLst>
          </p:cNvPr>
          <p:cNvGrpSpPr/>
          <p:nvPr/>
        </p:nvGrpSpPr>
        <p:grpSpPr>
          <a:xfrm>
            <a:off x="5647452" y="1419622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268E48D7-AA29-4564-6D33-05CB08CB05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36CF27B2-68B2-D549-F8E7-5E1DB5795BC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9FE80FB6-0109-0503-D314-96B8E427BF4C}"/>
              </a:ext>
            </a:extLst>
          </p:cNvPr>
          <p:cNvGrpSpPr/>
          <p:nvPr/>
        </p:nvGrpSpPr>
        <p:grpSpPr>
          <a:xfrm>
            <a:off x="5647452" y="2427734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61ADEC75-6DE2-6827-78C4-8C865AA5942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B66D0328-380E-5F4B-0399-28A30EFCE1D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4454A22D-F42F-8149-7C33-A5EA7E59AFD0}"/>
              </a:ext>
            </a:extLst>
          </p:cNvPr>
          <p:cNvGrpSpPr/>
          <p:nvPr/>
        </p:nvGrpSpPr>
        <p:grpSpPr>
          <a:xfrm>
            <a:off x="5647452" y="3435846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B7C7E1D8-8A3F-1F2D-5E95-A053EF4563D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292E1AA7-2573-AA93-DD78-0C0653B3F7F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23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3: Data Preprocessing and EDA</a:t>
            </a:r>
          </a:p>
        </p:txBody>
      </p:sp>
      <p:grpSp>
        <p:nvGrpSpPr>
          <p:cNvPr id="9" name="Google Shape;74;p13"/>
          <p:cNvGrpSpPr/>
          <p:nvPr/>
        </p:nvGrpSpPr>
        <p:grpSpPr>
          <a:xfrm>
            <a:off x="3926348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3926348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3926348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3954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1083</Words>
  <Application>Microsoft Office PowerPoint</Application>
  <PresentationFormat>On-screen Show (16:9)</PresentationFormat>
  <Paragraphs>287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xam</dc:creator>
  <cp:lastModifiedBy>Repupilli, Massimiliano</cp:lastModifiedBy>
  <cp:revision>6</cp:revision>
  <dcterms:modified xsi:type="dcterms:W3CDTF">2024-07-08T01:39:20Z</dcterms:modified>
</cp:coreProperties>
</file>