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19"/>
  </p:notesMasterIdLst>
  <p:sldIdLst>
    <p:sldId id="256" r:id="rId5"/>
    <p:sldId id="260" r:id="rId6"/>
    <p:sldId id="328" r:id="rId7"/>
    <p:sldId id="319" r:id="rId8"/>
    <p:sldId id="326" r:id="rId9"/>
    <p:sldId id="285" r:id="rId10"/>
    <p:sldId id="331" r:id="rId11"/>
    <p:sldId id="329" r:id="rId12"/>
    <p:sldId id="267" r:id="rId13"/>
    <p:sldId id="327" r:id="rId14"/>
    <p:sldId id="330" r:id="rId15"/>
    <p:sldId id="269" r:id="rId16"/>
    <p:sldId id="333" r:id="rId17"/>
    <p:sldId id="315" r:id="rId18"/>
  </p:sldIdLst>
  <p:sldSz cx="9144000" cy="5143500" type="screen16x9"/>
  <p:notesSz cx="6858000" cy="9144000"/>
  <p:embeddedFontLst>
    <p:embeddedFont>
      <p:font typeface="Lilita One" panose="020B0604020202020204" charset="0"/>
      <p:regular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Nunito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7CE01-A46E-41B6-8B9B-4D4F77DF9BC9}" v="65" dt="2022-12-19T22:40:12.761"/>
    <p1510:client id="{498F22F7-954D-448F-8034-4D3D7ADC4A0C}" v="941" dt="2022-12-18T23:51:27.629"/>
    <p1510:client id="{4FAC46A5-328C-4DF8-B97C-1F196A6910F2}" v="293" dt="2022-12-19T00:49:19.818"/>
    <p1510:client id="{56786118-71A4-4EEE-A653-918561001BF4}" v="30" dt="2022-12-18T22:22:44.942"/>
    <p1510:client id="{6555790D-D3A1-4551-BD88-DE14820BF99A}" v="409" dt="2022-12-10T01:00:15"/>
    <p1510:client id="{682D9CF3-2B41-4F2E-BF40-D6BEAF6B8E29}" v="21" dt="2022-12-19T02:16:30.194"/>
    <p1510:client id="{69A4A8E3-6D8A-47C9-9905-4BDE1148EE90}" v="196" dt="2022-12-18T22:18:38.186"/>
    <p1510:client id="{726B8CED-A9F9-42B6-8213-0B710F6F717E}" v="62" dt="2022-12-19T02:23:29.868"/>
    <p1510:client id="{81E611A5-3D17-4FC1-9361-6721035A9769}" v="130" dt="2022-12-09T16:38:26.287"/>
    <p1510:client id="{8A07AD58-93D2-4E47-A07E-D931D8ECBB86}" v="2" dt="2022-12-18T00:51:53.765"/>
    <p1510:client id="{90DF7034-FACF-4C59-AED9-ED0661CFD532}" v="195" dt="2022-12-19T00:29:36.434"/>
    <p1510:client id="{ABD2CA06-A648-4056-B01F-0A367623E841}" v="660" dt="2022-12-10T05:15:21.443"/>
    <p1510:client id="{C57D7835-C1BC-4B34-B68B-0143CCDFB72A}" v="387" dt="2022-12-19T00:23:52.318"/>
    <p1510:client id="{DC01244C-2DCE-4711-9A03-85382E546C14}" v="229" dt="2022-12-19T00:16:30.312"/>
    <p1510:client id="{DDC2E03C-6930-922E-1659-851AA784A229}" v="765" dt="2022-12-19T01:39:00.774"/>
  </p1510:revLst>
</p1510:revInfo>
</file>

<file path=ppt/tableStyles.xml><?xml version="1.0" encoding="utf-8"?>
<a:tblStyleLst xmlns:a="http://schemas.openxmlformats.org/drawingml/2006/main" def="{B552ADE7-702E-404E-A411-D2FF71A05C5E}">
  <a:tblStyle styleId="{B552ADE7-702E-404E-A411-D2FF71A05C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slav Yashaev" userId="S::vyashaev@oldwestbury.edu::7e6d812f-b6e5-4842-be41-1d9880b75bd5" providerId="AD" clId="Web-{DC01244C-2DCE-4711-9A03-85382E546C14}"/>
    <pc:docChg chg="modSld">
      <pc:chgData name="Vladislav Yashaev" userId="S::vyashaev@oldwestbury.edu::7e6d812f-b6e5-4842-be41-1d9880b75bd5" providerId="AD" clId="Web-{DC01244C-2DCE-4711-9A03-85382E546C14}" dt="2022-12-19T00:16:30.312" v="224" actId="688"/>
      <pc:docMkLst>
        <pc:docMk/>
      </pc:docMkLst>
      <pc:sldChg chg="modSp">
        <pc:chgData name="Vladislav Yashaev" userId="S::vyashaev@oldwestbury.edu::7e6d812f-b6e5-4842-be41-1d9880b75bd5" providerId="AD" clId="Web-{DC01244C-2DCE-4711-9A03-85382E546C14}" dt="2022-12-18T23:59:13.871" v="79" actId="20577"/>
        <pc:sldMkLst>
          <pc:docMk/>
          <pc:sldMk cId="0" sldId="256"/>
        </pc:sldMkLst>
        <pc:spChg chg="mod">
          <ac:chgData name="Vladislav Yashaev" userId="S::vyashaev@oldwestbury.edu::7e6d812f-b6e5-4842-be41-1d9880b75bd5" providerId="AD" clId="Web-{DC01244C-2DCE-4711-9A03-85382E546C14}" dt="2022-12-18T23:59:13.871" v="79" actId="20577"/>
          <ac:spMkLst>
            <pc:docMk/>
            <pc:sldMk cId="0" sldId="256"/>
            <ac:spMk id="1340" creationId="{00000000-0000-0000-0000-000000000000}"/>
          </ac:spMkLst>
        </pc:spChg>
      </pc:sldChg>
      <pc:sldChg chg="modSp">
        <pc:chgData name="Vladislav Yashaev" userId="S::vyashaev@oldwestbury.edu::7e6d812f-b6e5-4842-be41-1d9880b75bd5" providerId="AD" clId="Web-{DC01244C-2DCE-4711-9A03-85382E546C14}" dt="2022-12-18T23:58:44.605" v="70" actId="1076"/>
        <pc:sldMkLst>
          <pc:docMk/>
          <pc:sldMk cId="1755718592" sldId="328"/>
        </pc:sldMkLst>
        <pc:picChg chg="mod">
          <ac:chgData name="Vladislav Yashaev" userId="S::vyashaev@oldwestbury.edu::7e6d812f-b6e5-4842-be41-1d9880b75bd5" providerId="AD" clId="Web-{DC01244C-2DCE-4711-9A03-85382E546C14}" dt="2022-12-18T23:58:44.605" v="70" actId="1076"/>
          <ac:picMkLst>
            <pc:docMk/>
            <pc:sldMk cId="1755718592" sldId="328"/>
            <ac:picMk id="1026" creationId="{7CA7D68F-7F50-694E-4863-36B394284FD6}"/>
          </ac:picMkLst>
        </pc:picChg>
      </pc:sldChg>
      <pc:sldChg chg="addSp modSp">
        <pc:chgData name="Vladislav Yashaev" userId="S::vyashaev@oldwestbury.edu::7e6d812f-b6e5-4842-be41-1d9880b75bd5" providerId="AD" clId="Web-{DC01244C-2DCE-4711-9A03-85382E546C14}" dt="2022-12-19T00:16:30.312" v="224" actId="688"/>
        <pc:sldMkLst>
          <pc:docMk/>
          <pc:sldMk cId="1545141405" sldId="329"/>
        </pc:sldMkLst>
        <pc:spChg chg="mod">
          <ac:chgData name="Vladislav Yashaev" userId="S::vyashaev@oldwestbury.edu::7e6d812f-b6e5-4842-be41-1d9880b75bd5" providerId="AD" clId="Web-{DC01244C-2DCE-4711-9A03-85382E546C14}" dt="2022-12-19T00:14:21.091" v="219" actId="1076"/>
          <ac:spMkLst>
            <pc:docMk/>
            <pc:sldMk cId="1545141405" sldId="329"/>
            <ac:spMk id="2" creationId="{6E209ACF-C296-AB2E-1842-4C76129E0784}"/>
          </ac:spMkLst>
        </pc:spChg>
        <pc:spChg chg="mod">
          <ac:chgData name="Vladislav Yashaev" userId="S::vyashaev@oldwestbury.edu::7e6d812f-b6e5-4842-be41-1d9880b75bd5" providerId="AD" clId="Web-{DC01244C-2DCE-4711-9A03-85382E546C14}" dt="2022-12-19T00:14:21.122" v="220" actId="1076"/>
          <ac:spMkLst>
            <pc:docMk/>
            <pc:sldMk cId="1545141405" sldId="329"/>
            <ac:spMk id="3" creationId="{D02ACBE2-0686-CF86-6E57-1580430715A2}"/>
          </ac:spMkLst>
        </pc:spChg>
        <pc:picChg chg="mod">
          <ac:chgData name="Vladislav Yashaev" userId="S::vyashaev@oldwestbury.edu::7e6d812f-b6e5-4842-be41-1d9880b75bd5" providerId="AD" clId="Web-{DC01244C-2DCE-4711-9A03-85382E546C14}" dt="2022-12-19T00:16:30.312" v="224" actId="688"/>
          <ac:picMkLst>
            <pc:docMk/>
            <pc:sldMk cId="1545141405" sldId="329"/>
            <ac:picMk id="4" creationId="{351F3609-8978-06F6-6C11-CDD76DB2D956}"/>
          </ac:picMkLst>
        </pc:picChg>
        <pc:picChg chg="add mod">
          <ac:chgData name="Vladislav Yashaev" userId="S::vyashaev@oldwestbury.edu::7e6d812f-b6e5-4842-be41-1d9880b75bd5" providerId="AD" clId="Web-{DC01244C-2DCE-4711-9A03-85382E546C14}" dt="2022-12-19T00:14:33.497" v="222" actId="14100"/>
          <ac:picMkLst>
            <pc:docMk/>
            <pc:sldMk cId="1545141405" sldId="329"/>
            <ac:picMk id="5" creationId="{03DE0D4D-5A48-7D65-9032-FBDB5923F314}"/>
          </ac:picMkLst>
        </pc:picChg>
      </pc:sldChg>
      <pc:sldChg chg="addSp modSp">
        <pc:chgData name="Vladislav Yashaev" userId="S::vyashaev@oldwestbury.edu::7e6d812f-b6e5-4842-be41-1d9880b75bd5" providerId="AD" clId="Web-{DC01244C-2DCE-4711-9A03-85382E546C14}" dt="2022-12-18T23:57:10.571" v="64" actId="1076"/>
        <pc:sldMkLst>
          <pc:docMk/>
          <pc:sldMk cId="962250833" sldId="331"/>
        </pc:sldMkLst>
        <pc:spChg chg="mod">
          <ac:chgData name="Vladislav Yashaev" userId="S::vyashaev@oldwestbury.edu::7e6d812f-b6e5-4842-be41-1d9880b75bd5" providerId="AD" clId="Web-{DC01244C-2DCE-4711-9A03-85382E546C14}" dt="2022-12-18T23:57:10.571" v="64" actId="1076"/>
          <ac:spMkLst>
            <pc:docMk/>
            <pc:sldMk cId="962250833" sldId="331"/>
            <ac:spMk id="4" creationId="{EC62B4E4-1548-46AA-2DD0-FE9BFF2B8AB9}"/>
          </ac:spMkLst>
        </pc:spChg>
        <pc:spChg chg="mod">
          <ac:chgData name="Vladislav Yashaev" userId="S::vyashaev@oldwestbury.edu::7e6d812f-b6e5-4842-be41-1d9880b75bd5" providerId="AD" clId="Web-{DC01244C-2DCE-4711-9A03-85382E546C14}" dt="2022-12-18T23:56:58.884" v="61" actId="1076"/>
          <ac:spMkLst>
            <pc:docMk/>
            <pc:sldMk cId="962250833" sldId="331"/>
            <ac:spMk id="5" creationId="{08FF7F39-BEE5-2DD1-5B4C-A564894F26B4}"/>
          </ac:spMkLst>
        </pc:spChg>
        <pc:spChg chg="mod">
          <ac:chgData name="Vladislav Yashaev" userId="S::vyashaev@oldwestbury.edu::7e6d812f-b6e5-4842-be41-1d9880b75bd5" providerId="AD" clId="Web-{DC01244C-2DCE-4711-9A03-85382E546C14}" dt="2022-12-18T23:56:34.415" v="53" actId="1076"/>
          <ac:spMkLst>
            <pc:docMk/>
            <pc:sldMk cId="962250833" sldId="331"/>
            <ac:spMk id="6" creationId="{1B4727CB-02DF-05C2-3105-0D2F7514EE3B}"/>
          </ac:spMkLst>
        </pc:spChg>
        <pc:spChg chg="mod">
          <ac:chgData name="Vladislav Yashaev" userId="S::vyashaev@oldwestbury.edu::7e6d812f-b6e5-4842-be41-1d9880b75bd5" providerId="AD" clId="Web-{DC01244C-2DCE-4711-9A03-85382E546C14}" dt="2022-12-18T23:56:36.415" v="55" actId="1076"/>
          <ac:spMkLst>
            <pc:docMk/>
            <pc:sldMk cId="962250833" sldId="331"/>
            <ac:spMk id="7" creationId="{5DDA5ADF-4815-EC3E-A7F6-5DEA0C7757DE}"/>
          </ac:spMkLst>
        </pc:spChg>
        <pc:picChg chg="mod">
          <ac:chgData name="Vladislav Yashaev" userId="S::vyashaev@oldwestbury.edu::7e6d812f-b6e5-4842-be41-1d9880b75bd5" providerId="AD" clId="Web-{DC01244C-2DCE-4711-9A03-85382E546C14}" dt="2022-12-18T23:56:58.899" v="62" actId="1076"/>
          <ac:picMkLst>
            <pc:docMk/>
            <pc:sldMk cId="962250833" sldId="331"/>
            <ac:picMk id="3" creationId="{F9AC6232-4E02-2FDA-9653-ECD41457B558}"/>
          </ac:picMkLst>
        </pc:picChg>
        <pc:picChg chg="add mod">
          <ac:chgData name="Vladislav Yashaev" userId="S::vyashaev@oldwestbury.edu::7e6d812f-b6e5-4842-be41-1d9880b75bd5" providerId="AD" clId="Web-{DC01244C-2DCE-4711-9A03-85382E546C14}" dt="2022-12-18T23:56:41.055" v="60" actId="1076"/>
          <ac:picMkLst>
            <pc:docMk/>
            <pc:sldMk cId="962250833" sldId="331"/>
            <ac:picMk id="8" creationId="{ED24B798-1291-7071-B575-45CA8D7D595D}"/>
          </ac:picMkLst>
        </pc:picChg>
      </pc:sldChg>
    </pc:docChg>
  </pc:docChgLst>
  <pc:docChgLst>
    <pc:chgData name="Vladislav Yashaev" userId="S::vyashaev@oldwestbury.edu::7e6d812f-b6e5-4842-be41-1d9880b75bd5" providerId="AD" clId="Web-{90DF7034-FACF-4C59-AED9-ED0661CFD532}"/>
    <pc:docChg chg="modSld">
      <pc:chgData name="Vladislav Yashaev" userId="S::vyashaev@oldwestbury.edu::7e6d812f-b6e5-4842-be41-1d9880b75bd5" providerId="AD" clId="Web-{90DF7034-FACF-4C59-AED9-ED0661CFD532}" dt="2022-12-19T00:29:36.434" v="194" actId="14100"/>
      <pc:docMkLst>
        <pc:docMk/>
      </pc:docMkLst>
      <pc:sldChg chg="delSp">
        <pc:chgData name="Vladislav Yashaev" userId="S::vyashaev@oldwestbury.edu::7e6d812f-b6e5-4842-be41-1d9880b75bd5" providerId="AD" clId="Web-{90DF7034-FACF-4C59-AED9-ED0661CFD532}" dt="2022-12-19T00:25:37.459" v="0"/>
        <pc:sldMkLst>
          <pc:docMk/>
          <pc:sldMk cId="1545141405" sldId="329"/>
        </pc:sldMkLst>
        <pc:picChg chg="del">
          <ac:chgData name="Vladislav Yashaev" userId="S::vyashaev@oldwestbury.edu::7e6d812f-b6e5-4842-be41-1d9880b75bd5" providerId="AD" clId="Web-{90DF7034-FACF-4C59-AED9-ED0661CFD532}" dt="2022-12-19T00:25:37.459" v="0"/>
          <ac:picMkLst>
            <pc:docMk/>
            <pc:sldMk cId="1545141405" sldId="329"/>
            <ac:picMk id="5" creationId="{03DE0D4D-5A48-7D65-9032-FBDB5923F314}"/>
          </ac:picMkLst>
        </pc:picChg>
      </pc:sldChg>
      <pc:sldChg chg="modSp">
        <pc:chgData name="Vladislav Yashaev" userId="S::vyashaev@oldwestbury.edu::7e6d812f-b6e5-4842-be41-1d9880b75bd5" providerId="AD" clId="Web-{90DF7034-FACF-4C59-AED9-ED0661CFD532}" dt="2022-12-19T00:29:03.542" v="181" actId="20577"/>
        <pc:sldMkLst>
          <pc:docMk/>
          <pc:sldMk cId="976371811" sldId="330"/>
        </pc:sldMkLst>
        <pc:spChg chg="mod">
          <ac:chgData name="Vladislav Yashaev" userId="S::vyashaev@oldwestbury.edu::7e6d812f-b6e5-4842-be41-1d9880b75bd5" providerId="AD" clId="Web-{90DF7034-FACF-4C59-AED9-ED0661CFD532}" dt="2022-12-19T00:29:03.542" v="181" actId="20577"/>
          <ac:spMkLst>
            <pc:docMk/>
            <pc:sldMk cId="976371811" sldId="330"/>
            <ac:spMk id="3" creationId="{DD1BA424-A962-A1F2-28FE-9FF7B1344246}"/>
          </ac:spMkLst>
        </pc:spChg>
      </pc:sldChg>
      <pc:sldChg chg="modSp">
        <pc:chgData name="Vladislav Yashaev" userId="S::vyashaev@oldwestbury.edu::7e6d812f-b6e5-4842-be41-1d9880b75bd5" providerId="AD" clId="Web-{90DF7034-FACF-4C59-AED9-ED0661CFD532}" dt="2022-12-19T00:29:36.434" v="194" actId="14100"/>
        <pc:sldMkLst>
          <pc:docMk/>
          <pc:sldMk cId="962250833" sldId="331"/>
        </pc:sldMkLst>
        <pc:spChg chg="mod">
          <ac:chgData name="Vladislav Yashaev" userId="S::vyashaev@oldwestbury.edu::7e6d812f-b6e5-4842-be41-1d9880b75bd5" providerId="AD" clId="Web-{90DF7034-FACF-4C59-AED9-ED0661CFD532}" dt="2022-12-19T00:29:36.434" v="194" actId="14100"/>
          <ac:spMkLst>
            <pc:docMk/>
            <pc:sldMk cId="962250833" sldId="331"/>
            <ac:spMk id="5" creationId="{08FF7F39-BEE5-2DD1-5B4C-A564894F26B4}"/>
          </ac:spMkLst>
        </pc:spChg>
      </pc:sldChg>
    </pc:docChg>
  </pc:docChgLst>
  <pc:docChgLst>
    <pc:chgData name="Amr Ibrahim" userId="S::aibrahi9@oldwestbury.edu::5c25940f-3bf1-4646-a4ba-7749ccaaae4e" providerId="AD" clId="Web-{10C7CE01-A46E-41B6-8B9B-4D4F77DF9BC9}"/>
    <pc:docChg chg="modSld">
      <pc:chgData name="Amr Ibrahim" userId="S::aibrahi9@oldwestbury.edu::5c25940f-3bf1-4646-a4ba-7749ccaaae4e" providerId="AD" clId="Web-{10C7CE01-A46E-41B6-8B9B-4D4F77DF9BC9}" dt="2022-12-19T22:40:11.995" v="51" actId="20577"/>
      <pc:docMkLst>
        <pc:docMk/>
      </pc:docMkLst>
      <pc:sldChg chg="addSp delSp modSp">
        <pc:chgData name="Amr Ibrahim" userId="S::aibrahi9@oldwestbury.edu::5c25940f-3bf1-4646-a4ba-7749ccaaae4e" providerId="AD" clId="Web-{10C7CE01-A46E-41B6-8B9B-4D4F77DF9BC9}" dt="2022-12-19T22:24:00.322" v="45"/>
        <pc:sldMkLst>
          <pc:docMk/>
          <pc:sldMk cId="854507125" sldId="327"/>
        </pc:sldMkLst>
        <pc:spChg chg="add mod">
          <ac:chgData name="Amr Ibrahim" userId="S::aibrahi9@oldwestbury.edu::5c25940f-3bf1-4646-a4ba-7749ccaaae4e" providerId="AD" clId="Web-{10C7CE01-A46E-41B6-8B9B-4D4F77DF9BC9}" dt="2022-12-19T22:24:00.322" v="45"/>
          <ac:spMkLst>
            <pc:docMk/>
            <pc:sldMk cId="854507125" sldId="327"/>
            <ac:spMk id="6" creationId="{18D2E2C3-AFB1-1EF7-943E-576623601202}"/>
          </ac:spMkLst>
        </pc:spChg>
        <pc:spChg chg="mod">
          <ac:chgData name="Amr Ibrahim" userId="S::aibrahi9@oldwestbury.edu::5c25940f-3bf1-4646-a4ba-7749ccaaae4e" providerId="AD" clId="Web-{10C7CE01-A46E-41B6-8B9B-4D4F77DF9BC9}" dt="2022-12-19T22:23:59.197" v="44"/>
          <ac:spMkLst>
            <pc:docMk/>
            <pc:sldMk cId="854507125" sldId="327"/>
            <ac:spMk id="11" creationId="{F2B18F58-50D5-73F4-18B5-9B37A772605F}"/>
          </ac:spMkLst>
        </pc:spChg>
        <pc:picChg chg="add mod ord">
          <ac:chgData name="Amr Ibrahim" userId="S::aibrahi9@oldwestbury.edu::5c25940f-3bf1-4646-a4ba-7749ccaaae4e" providerId="AD" clId="Web-{10C7CE01-A46E-41B6-8B9B-4D4F77DF9BC9}" dt="2022-12-19T22:21:36.938" v="39"/>
          <ac:picMkLst>
            <pc:docMk/>
            <pc:sldMk cId="854507125" sldId="327"/>
            <ac:picMk id="4" creationId="{696402FC-E303-8EA2-07C1-89BBF1E971EA}"/>
          </ac:picMkLst>
        </pc:picChg>
        <pc:picChg chg="add del">
          <ac:chgData name="Amr Ibrahim" userId="S::aibrahi9@oldwestbury.edu::5c25940f-3bf1-4646-a4ba-7749ccaaae4e" providerId="AD" clId="Web-{10C7CE01-A46E-41B6-8B9B-4D4F77DF9BC9}" dt="2022-12-19T22:21:25.531" v="36"/>
          <ac:picMkLst>
            <pc:docMk/>
            <pc:sldMk cId="854507125" sldId="327"/>
            <ac:picMk id="7" creationId="{A6987C79-501F-38C8-D16F-D4F96863D141}"/>
          </ac:picMkLst>
        </pc:picChg>
      </pc:sldChg>
      <pc:sldChg chg="modSp">
        <pc:chgData name="Amr Ibrahim" userId="S::aibrahi9@oldwestbury.edu::5c25940f-3bf1-4646-a4ba-7749ccaaae4e" providerId="AD" clId="Web-{10C7CE01-A46E-41B6-8B9B-4D4F77DF9BC9}" dt="2022-12-19T22:40:11.995" v="51" actId="20577"/>
        <pc:sldMkLst>
          <pc:docMk/>
          <pc:sldMk cId="976371811" sldId="330"/>
        </pc:sldMkLst>
        <pc:spChg chg="mod">
          <ac:chgData name="Amr Ibrahim" userId="S::aibrahi9@oldwestbury.edu::5c25940f-3bf1-4646-a4ba-7749ccaaae4e" providerId="AD" clId="Web-{10C7CE01-A46E-41B6-8B9B-4D4F77DF9BC9}" dt="2022-12-19T22:40:11.995" v="51" actId="20577"/>
          <ac:spMkLst>
            <pc:docMk/>
            <pc:sldMk cId="976371811" sldId="330"/>
            <ac:spMk id="3" creationId="{DD1BA424-A962-A1F2-28FE-9FF7B1344246}"/>
          </ac:spMkLst>
        </pc:spChg>
      </pc:sldChg>
    </pc:docChg>
  </pc:docChgLst>
  <pc:docChgLst>
    <pc:chgData name="Vladislav Yashaev" userId="S::vyashaev@oldwestbury.edu::7e6d812f-b6e5-4842-be41-1d9880b75bd5" providerId="AD" clId="Web-{DDC2E03C-6930-922E-1659-851AA784A229}"/>
    <pc:docChg chg="modSld">
      <pc:chgData name="Vladislav Yashaev" userId="S::vyashaev@oldwestbury.edu::7e6d812f-b6e5-4842-be41-1d9880b75bd5" providerId="AD" clId="Web-{DDC2E03C-6930-922E-1659-851AA784A229}" dt="2022-12-19T01:39:00.774" v="761" actId="20577"/>
      <pc:docMkLst>
        <pc:docMk/>
      </pc:docMkLst>
      <pc:sldChg chg="modSp">
        <pc:chgData name="Vladislav Yashaev" userId="S::vyashaev@oldwestbury.edu::7e6d812f-b6e5-4842-be41-1d9880b75bd5" providerId="AD" clId="Web-{DDC2E03C-6930-922E-1659-851AA784A229}" dt="2022-12-19T01:27:46.100" v="119" actId="1076"/>
        <pc:sldMkLst>
          <pc:docMk/>
          <pc:sldMk cId="0" sldId="267"/>
        </pc:sldMkLst>
        <pc:grpChg chg="mod">
          <ac:chgData name="Vladislav Yashaev" userId="S::vyashaev@oldwestbury.edu::7e6d812f-b6e5-4842-be41-1d9880b75bd5" providerId="AD" clId="Web-{DDC2E03C-6930-922E-1659-851AA784A229}" dt="2022-12-19T01:27:46.100" v="119" actId="1076"/>
          <ac:grpSpMkLst>
            <pc:docMk/>
            <pc:sldMk cId="0" sldId="267"/>
            <ac:grpSpMk id="2" creationId="{55E4D290-B467-1A52-C312-54BDE55CCBF5}"/>
          </ac:grpSpMkLst>
        </pc:grpChg>
      </pc:sldChg>
      <pc:sldChg chg="modSp">
        <pc:chgData name="Vladislav Yashaev" userId="S::vyashaev@oldwestbury.edu::7e6d812f-b6e5-4842-be41-1d9880b75bd5" providerId="AD" clId="Web-{DDC2E03C-6930-922E-1659-851AA784A229}" dt="2022-12-19T01:35:02.690" v="498" actId="20577"/>
        <pc:sldMkLst>
          <pc:docMk/>
          <pc:sldMk cId="0" sldId="269"/>
        </pc:sldMkLst>
        <pc:spChg chg="mod">
          <ac:chgData name="Vladislav Yashaev" userId="S::vyashaev@oldwestbury.edu::7e6d812f-b6e5-4842-be41-1d9880b75bd5" providerId="AD" clId="Web-{DDC2E03C-6930-922E-1659-851AA784A229}" dt="2022-12-19T01:35:02.690" v="498" actId="20577"/>
          <ac:spMkLst>
            <pc:docMk/>
            <pc:sldMk cId="0" sldId="269"/>
            <ac:spMk id="5" creationId="{76628B06-0126-6815-76A0-ECA1E42C1B42}"/>
          </ac:spMkLst>
        </pc:spChg>
      </pc:sldChg>
      <pc:sldChg chg="modSp">
        <pc:chgData name="Vladislav Yashaev" userId="S::vyashaev@oldwestbury.edu::7e6d812f-b6e5-4842-be41-1d9880b75bd5" providerId="AD" clId="Web-{DDC2E03C-6930-922E-1659-851AA784A229}" dt="2022-12-19T01:39:00.774" v="761" actId="20577"/>
        <pc:sldMkLst>
          <pc:docMk/>
          <pc:sldMk cId="976371811" sldId="330"/>
        </pc:sldMkLst>
        <pc:spChg chg="mod">
          <ac:chgData name="Vladislav Yashaev" userId="S::vyashaev@oldwestbury.edu::7e6d812f-b6e5-4842-be41-1d9880b75bd5" providerId="AD" clId="Web-{DDC2E03C-6930-922E-1659-851AA784A229}" dt="2022-12-19T01:39:00.774" v="761" actId="20577"/>
          <ac:spMkLst>
            <pc:docMk/>
            <pc:sldMk cId="976371811" sldId="330"/>
            <ac:spMk id="3" creationId="{DD1BA424-A962-A1F2-28FE-9FF7B1344246}"/>
          </ac:spMkLst>
        </pc:spChg>
      </pc:sldChg>
    </pc:docChg>
  </pc:docChgLst>
  <pc:docChgLst>
    <pc:chgData name="Vladislav Yashaev" userId="S::vyashaev@oldwestbury.edu::7e6d812f-b6e5-4842-be41-1d9880b75bd5" providerId="AD" clId="Web-{4FAC46A5-328C-4DF8-B97C-1F196A6910F2}"/>
    <pc:docChg chg="modSld">
      <pc:chgData name="Vladislav Yashaev" userId="S::vyashaev@oldwestbury.edu::7e6d812f-b6e5-4842-be41-1d9880b75bd5" providerId="AD" clId="Web-{4FAC46A5-328C-4DF8-B97C-1F196A6910F2}" dt="2022-12-19T00:49:19.818" v="291" actId="20577"/>
      <pc:docMkLst>
        <pc:docMk/>
      </pc:docMkLst>
      <pc:sldChg chg="modSp">
        <pc:chgData name="Vladislav Yashaev" userId="S::vyashaev@oldwestbury.edu::7e6d812f-b6e5-4842-be41-1d9880b75bd5" providerId="AD" clId="Web-{4FAC46A5-328C-4DF8-B97C-1F196A6910F2}" dt="2022-12-19T00:49:19.818" v="291" actId="20577"/>
        <pc:sldMkLst>
          <pc:docMk/>
          <pc:sldMk cId="0" sldId="269"/>
        </pc:sldMkLst>
        <pc:spChg chg="mod">
          <ac:chgData name="Vladislav Yashaev" userId="S::vyashaev@oldwestbury.edu::7e6d812f-b6e5-4842-be41-1d9880b75bd5" providerId="AD" clId="Web-{4FAC46A5-328C-4DF8-B97C-1F196A6910F2}" dt="2022-12-19T00:49:19.818" v="291" actId="20577"/>
          <ac:spMkLst>
            <pc:docMk/>
            <pc:sldMk cId="0" sldId="269"/>
            <ac:spMk id="5" creationId="{76628B06-0126-6815-76A0-ECA1E42C1B42}"/>
          </ac:spMkLst>
        </pc:spChg>
      </pc:sldChg>
      <pc:sldChg chg="modSp">
        <pc:chgData name="Vladislav Yashaev" userId="S::vyashaev@oldwestbury.edu::7e6d812f-b6e5-4842-be41-1d9880b75bd5" providerId="AD" clId="Web-{4FAC46A5-328C-4DF8-B97C-1F196A6910F2}" dt="2022-12-19T00:39:18.998" v="169" actId="20577"/>
        <pc:sldMkLst>
          <pc:docMk/>
          <pc:sldMk cId="976371811" sldId="330"/>
        </pc:sldMkLst>
        <pc:spChg chg="mod">
          <ac:chgData name="Vladislav Yashaev" userId="S::vyashaev@oldwestbury.edu::7e6d812f-b6e5-4842-be41-1d9880b75bd5" providerId="AD" clId="Web-{4FAC46A5-328C-4DF8-B97C-1F196A6910F2}" dt="2022-12-19T00:39:18.998" v="169" actId="20577"/>
          <ac:spMkLst>
            <pc:docMk/>
            <pc:sldMk cId="976371811" sldId="330"/>
            <ac:spMk id="3" creationId="{DD1BA424-A962-A1F2-28FE-9FF7B1344246}"/>
          </ac:spMkLst>
        </pc:spChg>
      </pc:sldChg>
      <pc:sldChg chg="modSp">
        <pc:chgData name="Vladislav Yashaev" userId="S::vyashaev@oldwestbury.edu::7e6d812f-b6e5-4842-be41-1d9880b75bd5" providerId="AD" clId="Web-{4FAC46A5-328C-4DF8-B97C-1F196A6910F2}" dt="2022-12-19T00:34:58.442" v="81" actId="20577"/>
        <pc:sldMkLst>
          <pc:docMk/>
          <pc:sldMk cId="962250833" sldId="331"/>
        </pc:sldMkLst>
        <pc:spChg chg="mod">
          <ac:chgData name="Vladislav Yashaev" userId="S::vyashaev@oldwestbury.edu::7e6d812f-b6e5-4842-be41-1d9880b75bd5" providerId="AD" clId="Web-{4FAC46A5-328C-4DF8-B97C-1F196A6910F2}" dt="2022-12-19T00:34:58.442" v="81" actId="20577"/>
          <ac:spMkLst>
            <pc:docMk/>
            <pc:sldMk cId="962250833" sldId="331"/>
            <ac:spMk id="5" creationId="{08FF7F39-BEE5-2DD1-5B4C-A564894F26B4}"/>
          </ac:spMkLst>
        </pc:spChg>
      </pc:sldChg>
    </pc:docChg>
  </pc:docChgLst>
  <pc:docChgLst>
    <pc:chgData name="Amr Ibrahim" userId="S::aibrahi9@oldwestbury.edu::5c25940f-3bf1-4646-a4ba-7749ccaaae4e" providerId="AD" clId="Web-{69A4A8E3-6D8A-47C9-9905-4BDE1148EE90}"/>
    <pc:docChg chg="addSld modSld">
      <pc:chgData name="Amr Ibrahim" userId="S::aibrahi9@oldwestbury.edu::5c25940f-3bf1-4646-a4ba-7749ccaaae4e" providerId="AD" clId="Web-{69A4A8E3-6D8A-47C9-9905-4BDE1148EE90}" dt="2022-12-18T22:18:38.186" v="184" actId="14100"/>
      <pc:docMkLst>
        <pc:docMk/>
      </pc:docMkLst>
      <pc:sldChg chg="modSp">
        <pc:chgData name="Amr Ibrahim" userId="S::aibrahi9@oldwestbury.edu::5c25940f-3bf1-4646-a4ba-7749ccaaae4e" providerId="AD" clId="Web-{69A4A8E3-6D8A-47C9-9905-4BDE1148EE90}" dt="2022-12-18T22:11:30.940" v="60" actId="20577"/>
        <pc:sldMkLst>
          <pc:docMk/>
          <pc:sldMk cId="0" sldId="267"/>
        </pc:sldMkLst>
        <pc:spChg chg="mod">
          <ac:chgData name="Amr Ibrahim" userId="S::aibrahi9@oldwestbury.edu::5c25940f-3bf1-4646-a4ba-7749ccaaae4e" providerId="AD" clId="Web-{69A4A8E3-6D8A-47C9-9905-4BDE1148EE90}" dt="2022-12-18T22:11:30.940" v="60" actId="20577"/>
          <ac:spMkLst>
            <pc:docMk/>
            <pc:sldMk cId="0" sldId="267"/>
            <ac:spMk id="1674" creationId="{00000000-0000-0000-0000-000000000000}"/>
          </ac:spMkLst>
        </pc:spChg>
        <pc:spChg chg="mod">
          <ac:chgData name="Amr Ibrahim" userId="S::aibrahi9@oldwestbury.edu::5c25940f-3bf1-4646-a4ba-7749ccaaae4e" providerId="AD" clId="Web-{69A4A8E3-6D8A-47C9-9905-4BDE1148EE90}" dt="2022-12-18T22:10:18.616" v="57" actId="1076"/>
          <ac:spMkLst>
            <pc:docMk/>
            <pc:sldMk cId="0" sldId="267"/>
            <ac:spMk id="1679" creationId="{00000000-0000-0000-0000-000000000000}"/>
          </ac:spMkLst>
        </pc:spChg>
        <pc:grpChg chg="mod">
          <ac:chgData name="Amr Ibrahim" userId="S::aibrahi9@oldwestbury.edu::5c25940f-3bf1-4646-a4ba-7749ccaaae4e" providerId="AD" clId="Web-{69A4A8E3-6D8A-47C9-9905-4BDE1148EE90}" dt="2022-12-18T22:10:24.992" v="58" actId="1076"/>
          <ac:grpSpMkLst>
            <pc:docMk/>
            <pc:sldMk cId="0" sldId="267"/>
            <ac:grpSpMk id="1676" creationId="{00000000-0000-0000-0000-000000000000}"/>
          </ac:grpSpMkLst>
        </pc:grpChg>
        <pc:grpChg chg="mod">
          <ac:chgData name="Amr Ibrahim" userId="S::aibrahi9@oldwestbury.edu::5c25940f-3bf1-4646-a4ba-7749ccaaae4e" providerId="AD" clId="Web-{69A4A8E3-6D8A-47C9-9905-4BDE1148EE90}" dt="2022-12-18T22:10:37.092" v="59" actId="1076"/>
          <ac:grpSpMkLst>
            <pc:docMk/>
            <pc:sldMk cId="0" sldId="267"/>
            <ac:grpSpMk id="1697" creationId="{00000000-0000-0000-0000-000000000000}"/>
          </ac:grpSpMkLst>
        </pc:grpChg>
      </pc:sldChg>
      <pc:sldChg chg="addSp delSp modSp">
        <pc:chgData name="Amr Ibrahim" userId="S::aibrahi9@oldwestbury.edu::5c25940f-3bf1-4646-a4ba-7749ccaaae4e" providerId="AD" clId="Web-{69A4A8E3-6D8A-47C9-9905-4BDE1148EE90}" dt="2022-12-18T22:09:21.550" v="55" actId="1076"/>
        <pc:sldMkLst>
          <pc:docMk/>
          <pc:sldMk cId="854507125" sldId="327"/>
        </pc:sldMkLst>
        <pc:spChg chg="mod">
          <ac:chgData name="Amr Ibrahim" userId="S::aibrahi9@oldwestbury.edu::5c25940f-3bf1-4646-a4ba-7749ccaaae4e" providerId="AD" clId="Web-{69A4A8E3-6D8A-47C9-9905-4BDE1148EE90}" dt="2022-12-18T22:07:55.435" v="50" actId="1076"/>
          <ac:spMkLst>
            <pc:docMk/>
            <pc:sldMk cId="854507125" sldId="327"/>
            <ac:spMk id="3" creationId="{CA8B1C1A-18FF-D5E4-85D0-E86A514F0460}"/>
          </ac:spMkLst>
        </pc:spChg>
        <pc:spChg chg="mod">
          <ac:chgData name="Amr Ibrahim" userId="S::aibrahi9@oldwestbury.edu::5c25940f-3bf1-4646-a4ba-7749ccaaae4e" providerId="AD" clId="Web-{69A4A8E3-6D8A-47C9-9905-4BDE1148EE90}" dt="2022-12-18T22:07:55.435" v="51" actId="1076"/>
          <ac:spMkLst>
            <pc:docMk/>
            <pc:sldMk cId="854507125" sldId="327"/>
            <ac:spMk id="5" creationId="{2BEEAE9A-B0CC-B4FC-70E0-8F340558F15C}"/>
          </ac:spMkLst>
        </pc:spChg>
        <pc:spChg chg="mod">
          <ac:chgData name="Amr Ibrahim" userId="S::aibrahi9@oldwestbury.edu::5c25940f-3bf1-4646-a4ba-7749ccaaae4e" providerId="AD" clId="Web-{69A4A8E3-6D8A-47C9-9905-4BDE1148EE90}" dt="2022-12-18T22:07:55.435" v="52" actId="1076"/>
          <ac:spMkLst>
            <pc:docMk/>
            <pc:sldMk cId="854507125" sldId="327"/>
            <ac:spMk id="11" creationId="{F2B18F58-50D5-73F4-18B5-9B37A772605F}"/>
          </ac:spMkLst>
        </pc:spChg>
        <pc:spChg chg="del">
          <ac:chgData name="Amr Ibrahim" userId="S::aibrahi9@oldwestbury.edu::5c25940f-3bf1-4646-a4ba-7749ccaaae4e" providerId="AD" clId="Web-{69A4A8E3-6D8A-47C9-9905-4BDE1148EE90}" dt="2022-12-18T22:05:24.128" v="44"/>
          <ac:spMkLst>
            <pc:docMk/>
            <pc:sldMk cId="854507125" sldId="327"/>
            <ac:spMk id="12" creationId="{780BD0F7-925B-FF18-05DA-367392A62F06}"/>
          </ac:spMkLst>
        </pc:spChg>
        <pc:spChg chg="del">
          <ac:chgData name="Amr Ibrahim" userId="S::aibrahi9@oldwestbury.edu::5c25940f-3bf1-4646-a4ba-7749ccaaae4e" providerId="AD" clId="Web-{69A4A8E3-6D8A-47C9-9905-4BDE1148EE90}" dt="2022-12-18T22:04:18.530" v="19"/>
          <ac:spMkLst>
            <pc:docMk/>
            <pc:sldMk cId="854507125" sldId="327"/>
            <ac:spMk id="13" creationId="{92FEF053-398E-7C41-682E-E47DEC6D1B1D}"/>
          </ac:spMkLst>
        </pc:spChg>
        <pc:spChg chg="del">
          <ac:chgData name="Amr Ibrahim" userId="S::aibrahi9@oldwestbury.edu::5c25940f-3bf1-4646-a4ba-7749ccaaae4e" providerId="AD" clId="Web-{69A4A8E3-6D8A-47C9-9905-4BDE1148EE90}" dt="2022-12-18T22:05:24.128" v="43"/>
          <ac:spMkLst>
            <pc:docMk/>
            <pc:sldMk cId="854507125" sldId="327"/>
            <ac:spMk id="15" creationId="{24FDD9A5-B01E-C6E5-AF3B-368BB7F2980B}"/>
          </ac:spMkLst>
        </pc:spChg>
        <pc:spChg chg="mod">
          <ac:chgData name="Amr Ibrahim" userId="S::aibrahi9@oldwestbury.edu::5c25940f-3bf1-4646-a4ba-7749ccaaae4e" providerId="AD" clId="Web-{69A4A8E3-6D8A-47C9-9905-4BDE1148EE90}" dt="2022-12-18T22:02:05.818" v="11" actId="20577"/>
          <ac:spMkLst>
            <pc:docMk/>
            <pc:sldMk cId="854507125" sldId="327"/>
            <ac:spMk id="1674" creationId="{00000000-0000-0000-0000-000000000000}"/>
          </ac:spMkLst>
        </pc:spChg>
        <pc:picChg chg="del">
          <ac:chgData name="Amr Ibrahim" userId="S::aibrahi9@oldwestbury.edu::5c25940f-3bf1-4646-a4ba-7749ccaaae4e" providerId="AD" clId="Web-{69A4A8E3-6D8A-47C9-9905-4BDE1148EE90}" dt="2022-12-18T22:04:00.388" v="15"/>
          <ac:picMkLst>
            <pc:docMk/>
            <pc:sldMk cId="854507125" sldId="327"/>
            <ac:picMk id="2" creationId="{62E4E0E2-BD58-8EED-0A77-1230EEDD4357}"/>
          </ac:picMkLst>
        </pc:picChg>
        <pc:picChg chg="add mod ord">
          <ac:chgData name="Amr Ibrahim" userId="S::aibrahi9@oldwestbury.edu::5c25940f-3bf1-4646-a4ba-7749ccaaae4e" providerId="AD" clId="Web-{69A4A8E3-6D8A-47C9-9905-4BDE1148EE90}" dt="2022-12-18T22:09:21.550" v="55" actId="1076"/>
          <ac:picMkLst>
            <pc:docMk/>
            <pc:sldMk cId="854507125" sldId="327"/>
            <ac:picMk id="4" creationId="{3C277B48-2F30-5573-61B7-9486E3C10313}"/>
          </ac:picMkLst>
        </pc:picChg>
        <pc:picChg chg="add mod">
          <ac:chgData name="Amr Ibrahim" userId="S::aibrahi9@oldwestbury.edu::5c25940f-3bf1-4646-a4ba-7749ccaaae4e" providerId="AD" clId="Web-{69A4A8E3-6D8A-47C9-9905-4BDE1148EE90}" dt="2022-12-18T22:07:55.466" v="53" actId="1076"/>
          <ac:picMkLst>
            <pc:docMk/>
            <pc:sldMk cId="854507125" sldId="327"/>
            <ac:picMk id="6" creationId="{3EB72FC8-A630-82BF-A821-C22E40DCCAE1}"/>
          </ac:picMkLst>
        </pc:picChg>
        <pc:picChg chg="del">
          <ac:chgData name="Amr Ibrahim" userId="S::aibrahi9@oldwestbury.edu::5c25940f-3bf1-4646-a4ba-7749ccaaae4e" providerId="AD" clId="Web-{69A4A8E3-6D8A-47C9-9905-4BDE1148EE90}" dt="2022-12-18T22:05:20.644" v="42"/>
          <ac:picMkLst>
            <pc:docMk/>
            <pc:sldMk cId="854507125" sldId="327"/>
            <ac:picMk id="7" creationId="{B2A32494-BA4C-3067-C77E-06EB4908D0E0}"/>
          </ac:picMkLst>
        </pc:picChg>
      </pc:sldChg>
      <pc:sldChg chg="addSp modSp new">
        <pc:chgData name="Amr Ibrahim" userId="S::aibrahi9@oldwestbury.edu::5c25940f-3bf1-4646-a4ba-7749ccaaae4e" providerId="AD" clId="Web-{69A4A8E3-6D8A-47C9-9905-4BDE1148EE90}" dt="2022-12-18T22:18:38.186" v="184" actId="14100"/>
        <pc:sldMkLst>
          <pc:docMk/>
          <pc:sldMk cId="1545141405" sldId="329"/>
        </pc:sldMkLst>
        <pc:spChg chg="mod">
          <ac:chgData name="Amr Ibrahim" userId="S::aibrahi9@oldwestbury.edu::5c25940f-3bf1-4646-a4ba-7749ccaaae4e" providerId="AD" clId="Web-{69A4A8E3-6D8A-47C9-9905-4BDE1148EE90}" dt="2022-12-18T22:13:18.587" v="106" actId="20577"/>
          <ac:spMkLst>
            <pc:docMk/>
            <pc:sldMk cId="1545141405" sldId="329"/>
            <ac:spMk id="2" creationId="{6E209ACF-C296-AB2E-1842-4C76129E0784}"/>
          </ac:spMkLst>
        </pc:spChg>
        <pc:spChg chg="mod">
          <ac:chgData name="Amr Ibrahim" userId="S::aibrahi9@oldwestbury.edu::5c25940f-3bf1-4646-a4ba-7749ccaaae4e" providerId="AD" clId="Web-{69A4A8E3-6D8A-47C9-9905-4BDE1148EE90}" dt="2022-12-18T22:15:37.518" v="180" actId="20577"/>
          <ac:spMkLst>
            <pc:docMk/>
            <pc:sldMk cId="1545141405" sldId="329"/>
            <ac:spMk id="3" creationId="{D02ACBE2-0686-CF86-6E57-1580430715A2}"/>
          </ac:spMkLst>
        </pc:spChg>
        <pc:picChg chg="add mod">
          <ac:chgData name="Amr Ibrahim" userId="S::aibrahi9@oldwestbury.edu::5c25940f-3bf1-4646-a4ba-7749ccaaae4e" providerId="AD" clId="Web-{69A4A8E3-6D8A-47C9-9905-4BDE1148EE90}" dt="2022-12-18T22:18:38.186" v="184" actId="14100"/>
          <ac:picMkLst>
            <pc:docMk/>
            <pc:sldMk cId="1545141405" sldId="329"/>
            <ac:picMk id="4" creationId="{351F3609-8978-06F6-6C11-CDD76DB2D956}"/>
          </ac:picMkLst>
        </pc:picChg>
      </pc:sldChg>
    </pc:docChg>
  </pc:docChgLst>
  <pc:docChgLst>
    <pc:chgData name="Amr Ibrahim" userId="S::aibrahi9@oldwestbury.edu::5c25940f-3bf1-4646-a4ba-7749ccaaae4e" providerId="AD" clId="Web-{6555790D-D3A1-4551-BD88-DE14820BF99A}"/>
    <pc:docChg chg="addSld delSld modSld sldOrd">
      <pc:chgData name="Amr Ibrahim" userId="S::aibrahi9@oldwestbury.edu::5c25940f-3bf1-4646-a4ba-7749ccaaae4e" providerId="AD" clId="Web-{6555790D-D3A1-4551-BD88-DE14820BF99A}" dt="2022-12-10T01:00:13.969" v="389" actId="20577"/>
      <pc:docMkLst>
        <pc:docMk/>
      </pc:docMkLst>
      <pc:sldChg chg="modSp">
        <pc:chgData name="Amr Ibrahim" userId="S::aibrahi9@oldwestbury.edu::5c25940f-3bf1-4646-a4ba-7749ccaaae4e" providerId="AD" clId="Web-{6555790D-D3A1-4551-BD88-DE14820BF99A}" dt="2022-12-10T00:45:45.832" v="227" actId="20577"/>
        <pc:sldMkLst>
          <pc:docMk/>
          <pc:sldMk cId="0" sldId="256"/>
        </pc:sldMkLst>
        <pc:spChg chg="mod">
          <ac:chgData name="Amr Ibrahim" userId="S::aibrahi9@oldwestbury.edu::5c25940f-3bf1-4646-a4ba-7749ccaaae4e" providerId="AD" clId="Web-{6555790D-D3A1-4551-BD88-DE14820BF99A}" dt="2022-12-10T00:45:45.832" v="227" actId="20577"/>
          <ac:spMkLst>
            <pc:docMk/>
            <pc:sldMk cId="0" sldId="256"/>
            <ac:spMk id="1339" creationId="{00000000-0000-0000-0000-000000000000}"/>
          </ac:spMkLst>
        </pc:spChg>
      </pc:sldChg>
      <pc:sldChg chg="addSp delSp modSp mod modShow">
        <pc:chgData name="Amr Ibrahim" userId="S::aibrahi9@oldwestbury.edu::5c25940f-3bf1-4646-a4ba-7749ccaaae4e" providerId="AD" clId="Web-{6555790D-D3A1-4551-BD88-DE14820BF99A}" dt="2022-12-10T00:33:51.152" v="31"/>
        <pc:sldMkLst>
          <pc:docMk/>
          <pc:sldMk cId="0" sldId="258"/>
        </pc:sldMkLst>
        <pc:spChg chg="add mod">
          <ac:chgData name="Amr Ibrahim" userId="S::aibrahi9@oldwestbury.edu::5c25940f-3bf1-4646-a4ba-7749ccaaae4e" providerId="AD" clId="Web-{6555790D-D3A1-4551-BD88-DE14820BF99A}" dt="2022-12-10T00:33:14.651" v="29"/>
          <ac:spMkLst>
            <pc:docMk/>
            <pc:sldMk cId="0" sldId="258"/>
            <ac:spMk id="3" creationId="{8C114F52-2CD6-D04A-F338-1CC63AD6122A}"/>
          </ac:spMkLst>
        </pc:spChg>
        <pc:spChg chg="mod">
          <ac:chgData name="Amr Ibrahim" userId="S::aibrahi9@oldwestbury.edu::5c25940f-3bf1-4646-a4ba-7749ccaaae4e" providerId="AD" clId="Web-{6555790D-D3A1-4551-BD88-DE14820BF99A}" dt="2022-12-10T00:32:35.166" v="7" actId="20577"/>
          <ac:spMkLst>
            <pc:docMk/>
            <pc:sldMk cId="0" sldId="258"/>
            <ac:spMk id="1409" creationId="{00000000-0000-0000-0000-000000000000}"/>
          </ac:spMkLst>
        </pc:spChg>
        <pc:spChg chg="del mod">
          <ac:chgData name="Amr Ibrahim" userId="S::aibrahi9@oldwestbury.edu::5c25940f-3bf1-4646-a4ba-7749ccaaae4e" providerId="AD" clId="Web-{6555790D-D3A1-4551-BD88-DE14820BF99A}" dt="2022-12-10T00:33:14.651" v="29"/>
          <ac:spMkLst>
            <pc:docMk/>
            <pc:sldMk cId="0" sldId="258"/>
            <ac:spMk id="1410" creationId="{00000000-0000-0000-0000-000000000000}"/>
          </ac:spMkLst>
        </pc:spChg>
        <pc:spChg chg="mod">
          <ac:chgData name="Amr Ibrahim" userId="S::aibrahi9@oldwestbury.edu::5c25940f-3bf1-4646-a4ba-7749ccaaae4e" providerId="AD" clId="Web-{6555790D-D3A1-4551-BD88-DE14820BF99A}" dt="2022-12-10T00:32:55.510" v="26" actId="20577"/>
          <ac:spMkLst>
            <pc:docMk/>
            <pc:sldMk cId="0" sldId="258"/>
            <ac:spMk id="1422" creationId="{00000000-0000-0000-0000-000000000000}"/>
          </ac:spMkLst>
        </pc:spChg>
        <pc:spChg chg="del mod">
          <ac:chgData name="Amr Ibrahim" userId="S::aibrahi9@oldwestbury.edu::5c25940f-3bf1-4646-a4ba-7749ccaaae4e" providerId="AD" clId="Web-{6555790D-D3A1-4551-BD88-DE14820BF99A}" dt="2022-12-10T00:33:11.198" v="28"/>
          <ac:spMkLst>
            <pc:docMk/>
            <pc:sldMk cId="0" sldId="258"/>
            <ac:spMk id="1423" creationId="{00000000-0000-0000-0000-000000000000}"/>
          </ac:spMkLst>
        </pc:spChg>
      </pc:sldChg>
      <pc:sldChg chg="addSp modSp ord">
        <pc:chgData name="Amr Ibrahim" userId="S::aibrahi9@oldwestbury.edu::5c25940f-3bf1-4646-a4ba-7749ccaaae4e" providerId="AD" clId="Web-{6555790D-D3A1-4551-BD88-DE14820BF99A}" dt="2022-12-10T00:44:08.530" v="220" actId="20577"/>
        <pc:sldMkLst>
          <pc:docMk/>
          <pc:sldMk cId="0" sldId="260"/>
        </pc:sldMkLst>
        <pc:spChg chg="add mod">
          <ac:chgData name="Amr Ibrahim" userId="S::aibrahi9@oldwestbury.edu::5c25940f-3bf1-4646-a4ba-7749ccaaae4e" providerId="AD" clId="Web-{6555790D-D3A1-4551-BD88-DE14820BF99A}" dt="2022-12-10T00:44:08.530" v="220" actId="20577"/>
          <ac:spMkLst>
            <pc:docMk/>
            <pc:sldMk cId="0" sldId="260"/>
            <ac:spMk id="2" creationId="{72113990-2EFA-532B-EC55-22DFCCE798E1}"/>
          </ac:spMkLst>
        </pc:spChg>
        <pc:spChg chg="mod">
          <ac:chgData name="Amr Ibrahim" userId="S::aibrahi9@oldwestbury.edu::5c25940f-3bf1-4646-a4ba-7749ccaaae4e" providerId="AD" clId="Web-{6555790D-D3A1-4551-BD88-DE14820BF99A}" dt="2022-12-10T00:42:42.183" v="207" actId="14100"/>
          <ac:spMkLst>
            <pc:docMk/>
            <pc:sldMk cId="0" sldId="260"/>
            <ac:spMk id="1461" creationId="{00000000-0000-0000-0000-000000000000}"/>
          </ac:spMkLst>
        </pc:spChg>
        <pc:spChg chg="mod">
          <ac:chgData name="Amr Ibrahim" userId="S::aibrahi9@oldwestbury.edu::5c25940f-3bf1-4646-a4ba-7749ccaaae4e" providerId="AD" clId="Web-{6555790D-D3A1-4551-BD88-DE14820BF99A}" dt="2022-12-10T00:36:50.454" v="44" actId="1076"/>
          <ac:spMkLst>
            <pc:docMk/>
            <pc:sldMk cId="0" sldId="260"/>
            <ac:spMk id="1462" creationId="{00000000-0000-0000-0000-000000000000}"/>
          </ac:spMkLst>
        </pc:spChg>
      </pc:sldChg>
      <pc:sldChg chg="delSp">
        <pc:chgData name="Amr Ibrahim" userId="S::aibrahi9@oldwestbury.edu::5c25940f-3bf1-4646-a4ba-7749ccaaae4e" providerId="AD" clId="Web-{6555790D-D3A1-4551-BD88-DE14820BF99A}" dt="2022-12-10T00:45:18.769" v="221"/>
        <pc:sldMkLst>
          <pc:docMk/>
          <pc:sldMk cId="0" sldId="315"/>
        </pc:sldMkLst>
        <pc:spChg chg="del">
          <ac:chgData name="Amr Ibrahim" userId="S::aibrahi9@oldwestbury.edu::5c25940f-3bf1-4646-a4ba-7749ccaaae4e" providerId="AD" clId="Web-{6555790D-D3A1-4551-BD88-DE14820BF99A}" dt="2022-12-10T00:45:18.769" v="221"/>
          <ac:spMkLst>
            <pc:docMk/>
            <pc:sldMk cId="0" sldId="315"/>
            <ac:spMk id="3" creationId="{3B6B50CB-ABBD-5545-CE92-CF18BA9CAF14}"/>
          </ac:spMkLst>
        </pc:spChg>
      </pc:sldChg>
      <pc:sldChg chg="addSp modSp new del">
        <pc:chgData name="Amr Ibrahim" userId="S::aibrahi9@oldwestbury.edu::5c25940f-3bf1-4646-a4ba-7749ccaaae4e" providerId="AD" clId="Web-{6555790D-D3A1-4551-BD88-DE14820BF99A}" dt="2022-12-10T00:58:38.043" v="339"/>
        <pc:sldMkLst>
          <pc:docMk/>
          <pc:sldMk cId="1055065779" sldId="318"/>
        </pc:sldMkLst>
        <pc:spChg chg="mod">
          <ac:chgData name="Amr Ibrahim" userId="S::aibrahi9@oldwestbury.edu::5c25940f-3bf1-4646-a4ba-7749ccaaae4e" providerId="AD" clId="Web-{6555790D-D3A1-4551-BD88-DE14820BF99A}" dt="2022-12-10T00:46:44.054" v="234" actId="20577"/>
          <ac:spMkLst>
            <pc:docMk/>
            <pc:sldMk cId="1055065779" sldId="318"/>
            <ac:spMk id="2" creationId="{A08058FC-18B7-0045-8104-F0F1B6C906A3}"/>
          </ac:spMkLst>
        </pc:spChg>
        <pc:spChg chg="mod">
          <ac:chgData name="Amr Ibrahim" userId="S::aibrahi9@oldwestbury.edu::5c25940f-3bf1-4646-a4ba-7749ccaaae4e" providerId="AD" clId="Web-{6555790D-D3A1-4551-BD88-DE14820BF99A}" dt="2022-12-10T00:51:46.187" v="301" actId="20577"/>
          <ac:spMkLst>
            <pc:docMk/>
            <pc:sldMk cId="1055065779" sldId="318"/>
            <ac:spMk id="3" creationId="{921C05AB-27E5-8F49-A5DF-30B1ABBA9B86}"/>
          </ac:spMkLst>
        </pc:spChg>
        <pc:picChg chg="add mod">
          <ac:chgData name="Amr Ibrahim" userId="S::aibrahi9@oldwestbury.edu::5c25940f-3bf1-4646-a4ba-7749ccaaae4e" providerId="AD" clId="Web-{6555790D-D3A1-4551-BD88-DE14820BF99A}" dt="2022-12-10T00:51:37.812" v="299" actId="1076"/>
          <ac:picMkLst>
            <pc:docMk/>
            <pc:sldMk cId="1055065779" sldId="318"/>
            <ac:picMk id="4" creationId="{F744B8C3-43A5-7AF0-74B3-66C8D4F31831}"/>
          </ac:picMkLst>
        </pc:picChg>
      </pc:sldChg>
      <pc:sldChg chg="addSp delSp modSp add mod replId modClrScheme chgLayout">
        <pc:chgData name="Amr Ibrahim" userId="S::aibrahi9@oldwestbury.edu::5c25940f-3bf1-4646-a4ba-7749ccaaae4e" providerId="AD" clId="Web-{6555790D-D3A1-4551-BD88-DE14820BF99A}" dt="2022-12-10T00:58:33.996" v="338" actId="20577"/>
        <pc:sldMkLst>
          <pc:docMk/>
          <pc:sldMk cId="279651012" sldId="319"/>
        </pc:sldMkLst>
        <pc:spChg chg="mod ord">
          <ac:chgData name="Amr Ibrahim" userId="S::aibrahi9@oldwestbury.edu::5c25940f-3bf1-4646-a4ba-7749ccaaae4e" providerId="AD" clId="Web-{6555790D-D3A1-4551-BD88-DE14820BF99A}" dt="2022-12-10T00:58:33.996" v="338" actId="20577"/>
          <ac:spMkLst>
            <pc:docMk/>
            <pc:sldMk cId="279651012" sldId="319"/>
            <ac:spMk id="2" creationId="{A08058FC-18B7-0045-8104-F0F1B6C906A3}"/>
          </ac:spMkLst>
        </pc:spChg>
        <pc:spChg chg="del">
          <ac:chgData name="Amr Ibrahim" userId="S::aibrahi9@oldwestbury.edu::5c25940f-3bf1-4646-a4ba-7749ccaaae4e" providerId="AD" clId="Web-{6555790D-D3A1-4551-BD88-DE14820BF99A}" dt="2022-12-10T00:56:53.774" v="329"/>
          <ac:spMkLst>
            <pc:docMk/>
            <pc:sldMk cId="279651012" sldId="319"/>
            <ac:spMk id="3" creationId="{921C05AB-27E5-8F49-A5DF-30B1ABBA9B86}"/>
          </ac:spMkLst>
        </pc:spChg>
        <pc:picChg chg="add mod modCrop">
          <ac:chgData name="Amr Ibrahim" userId="S::aibrahi9@oldwestbury.edu::5c25940f-3bf1-4646-a4ba-7749ccaaae4e" providerId="AD" clId="Web-{6555790D-D3A1-4551-BD88-DE14820BF99A}" dt="2022-12-10T00:58:28.433" v="337" actId="1076"/>
          <ac:picMkLst>
            <pc:docMk/>
            <pc:sldMk cId="279651012" sldId="319"/>
            <ac:picMk id="4" creationId="{BA184EB8-B64C-D6E6-0A89-4881385F1083}"/>
          </ac:picMkLst>
        </pc:picChg>
      </pc:sldChg>
      <pc:sldChg chg="add replId">
        <pc:chgData name="Amr Ibrahim" userId="S::aibrahi9@oldwestbury.edu::5c25940f-3bf1-4646-a4ba-7749ccaaae4e" providerId="AD" clId="Web-{6555790D-D3A1-4551-BD88-DE14820BF99A}" dt="2022-12-10T00:34:50.123" v="38"/>
        <pc:sldMkLst>
          <pc:docMk/>
          <pc:sldMk cId="4223381526" sldId="320"/>
        </pc:sldMkLst>
      </pc:sldChg>
      <pc:sldChg chg="add replId">
        <pc:chgData name="Amr Ibrahim" userId="S::aibrahi9@oldwestbury.edu::5c25940f-3bf1-4646-a4ba-7749ccaaae4e" providerId="AD" clId="Web-{6555790D-D3A1-4551-BD88-DE14820BF99A}" dt="2022-12-10T00:35:03.608" v="39"/>
        <pc:sldMkLst>
          <pc:docMk/>
          <pc:sldMk cId="17991660" sldId="321"/>
        </pc:sldMkLst>
      </pc:sldChg>
      <pc:sldChg chg="add replId">
        <pc:chgData name="Amr Ibrahim" userId="S::aibrahi9@oldwestbury.edu::5c25940f-3bf1-4646-a4ba-7749ccaaae4e" providerId="AD" clId="Web-{6555790D-D3A1-4551-BD88-DE14820BF99A}" dt="2022-12-10T00:35:04.326" v="40"/>
        <pc:sldMkLst>
          <pc:docMk/>
          <pc:sldMk cId="1862304560" sldId="322"/>
        </pc:sldMkLst>
      </pc:sldChg>
      <pc:sldChg chg="add replId">
        <pc:chgData name="Amr Ibrahim" userId="S::aibrahi9@oldwestbury.edu::5c25940f-3bf1-4646-a4ba-7749ccaaae4e" providerId="AD" clId="Web-{6555790D-D3A1-4551-BD88-DE14820BF99A}" dt="2022-12-10T00:35:05.326" v="41"/>
        <pc:sldMkLst>
          <pc:docMk/>
          <pc:sldMk cId="274582540" sldId="323"/>
        </pc:sldMkLst>
      </pc:sldChg>
      <pc:sldChg chg="add replId">
        <pc:chgData name="Amr Ibrahim" userId="S::aibrahi9@oldwestbury.edu::5c25940f-3bf1-4646-a4ba-7749ccaaae4e" providerId="AD" clId="Web-{6555790D-D3A1-4551-BD88-DE14820BF99A}" dt="2022-12-10T00:35:05.623" v="42"/>
        <pc:sldMkLst>
          <pc:docMk/>
          <pc:sldMk cId="866879749" sldId="324"/>
        </pc:sldMkLst>
      </pc:sldChg>
      <pc:sldChg chg="addSp delSp modSp add replId">
        <pc:chgData name="Amr Ibrahim" userId="S::aibrahi9@oldwestbury.edu::5c25940f-3bf1-4646-a4ba-7749ccaaae4e" providerId="AD" clId="Web-{6555790D-D3A1-4551-BD88-DE14820BF99A}" dt="2022-12-10T01:00:13.969" v="389" actId="20577"/>
        <pc:sldMkLst>
          <pc:docMk/>
          <pc:sldMk cId="746584401" sldId="325"/>
        </pc:sldMkLst>
        <pc:spChg chg="mod">
          <ac:chgData name="Amr Ibrahim" userId="S::aibrahi9@oldwestbury.edu::5c25940f-3bf1-4646-a4ba-7749ccaaae4e" providerId="AD" clId="Web-{6555790D-D3A1-4551-BD88-DE14820BF99A}" dt="2022-12-10T01:00:13.969" v="389" actId="20577"/>
          <ac:spMkLst>
            <pc:docMk/>
            <pc:sldMk cId="746584401" sldId="325"/>
            <ac:spMk id="2" creationId="{72113990-2EFA-532B-EC55-22DFCCE798E1}"/>
          </ac:spMkLst>
        </pc:spChg>
        <pc:spChg chg="mod">
          <ac:chgData name="Amr Ibrahim" userId="S::aibrahi9@oldwestbury.edu::5c25940f-3bf1-4646-a4ba-7749ccaaae4e" providerId="AD" clId="Web-{6555790D-D3A1-4551-BD88-DE14820BF99A}" dt="2022-12-10T00:55:12.802" v="321" actId="1076"/>
          <ac:spMkLst>
            <pc:docMk/>
            <pc:sldMk cId="746584401" sldId="325"/>
            <ac:spMk id="1442" creationId="{00000000-0000-0000-0000-000000000000}"/>
          </ac:spMkLst>
        </pc:spChg>
        <pc:spChg chg="mod">
          <ac:chgData name="Amr Ibrahim" userId="S::aibrahi9@oldwestbury.edu::5c25940f-3bf1-4646-a4ba-7749ccaaae4e" providerId="AD" clId="Web-{6555790D-D3A1-4551-BD88-DE14820BF99A}" dt="2022-12-10T00:59:51.359" v="387" actId="20577"/>
          <ac:spMkLst>
            <pc:docMk/>
            <pc:sldMk cId="746584401" sldId="325"/>
            <ac:spMk id="1461" creationId="{00000000-0000-0000-0000-000000000000}"/>
          </ac:spMkLst>
        </pc:spChg>
        <pc:spChg chg="mod">
          <ac:chgData name="Amr Ibrahim" userId="S::aibrahi9@oldwestbury.edu::5c25940f-3bf1-4646-a4ba-7749ccaaae4e" providerId="AD" clId="Web-{6555790D-D3A1-4551-BD88-DE14820BF99A}" dt="2022-12-10T00:55:47.428" v="326" actId="20577"/>
          <ac:spMkLst>
            <pc:docMk/>
            <pc:sldMk cId="746584401" sldId="325"/>
            <ac:spMk id="1462" creationId="{00000000-0000-0000-0000-000000000000}"/>
          </ac:spMkLst>
        </pc:spChg>
        <pc:grpChg chg="mod">
          <ac:chgData name="Amr Ibrahim" userId="S::aibrahi9@oldwestbury.edu::5c25940f-3bf1-4646-a4ba-7749ccaaae4e" providerId="AD" clId="Web-{6555790D-D3A1-4551-BD88-DE14820BF99A}" dt="2022-12-10T00:54:31.551" v="316" actId="1076"/>
          <ac:grpSpMkLst>
            <pc:docMk/>
            <pc:sldMk cId="746584401" sldId="325"/>
            <ac:grpSpMk id="1443" creationId="{00000000-0000-0000-0000-000000000000}"/>
          </ac:grpSpMkLst>
        </pc:grpChg>
        <pc:grpChg chg="add del">
          <ac:chgData name="Amr Ibrahim" userId="S::aibrahi9@oldwestbury.edu::5c25940f-3bf1-4646-a4ba-7749ccaaae4e" providerId="AD" clId="Web-{6555790D-D3A1-4551-BD88-DE14820BF99A}" dt="2022-12-10T00:54:16.270" v="315"/>
          <ac:grpSpMkLst>
            <pc:docMk/>
            <pc:sldMk cId="746584401" sldId="325"/>
            <ac:grpSpMk id="1463" creationId="{00000000-0000-0000-0000-000000000000}"/>
          </ac:grpSpMkLst>
        </pc:grpChg>
        <pc:picChg chg="add mod">
          <ac:chgData name="Amr Ibrahim" userId="S::aibrahi9@oldwestbury.edu::5c25940f-3bf1-4646-a4ba-7749ccaaae4e" providerId="AD" clId="Web-{6555790D-D3A1-4551-BD88-DE14820BF99A}" dt="2022-12-10T00:55:20.756" v="322" actId="1076"/>
          <ac:picMkLst>
            <pc:docMk/>
            <pc:sldMk cId="746584401" sldId="325"/>
            <ac:picMk id="4" creationId="{F5C303D5-3EA4-AB47-C26D-E2ECAB9E18A6}"/>
          </ac:picMkLst>
        </pc:picChg>
      </pc:sldChg>
    </pc:docChg>
  </pc:docChgLst>
  <pc:docChgLst>
    <pc:chgData name="Amr Ibrahim" userId="S::aibrahi9@oldwestbury.edu::5c25940f-3bf1-4646-a4ba-7749ccaaae4e" providerId="AD" clId="Web-{ABD2CA06-A648-4056-B01F-0A367623E841}"/>
    <pc:docChg chg="addSld delSld modSld sldOrd">
      <pc:chgData name="Amr Ibrahim" userId="S::aibrahi9@oldwestbury.edu::5c25940f-3bf1-4646-a4ba-7749ccaaae4e" providerId="AD" clId="Web-{ABD2CA06-A648-4056-B01F-0A367623E841}" dt="2022-12-10T05:15:21.443" v="619" actId="1076"/>
      <pc:docMkLst>
        <pc:docMk/>
      </pc:docMkLst>
      <pc:sldChg chg="del">
        <pc:chgData name="Amr Ibrahim" userId="S::aibrahi9@oldwestbury.edu::5c25940f-3bf1-4646-a4ba-7749ccaaae4e" providerId="AD" clId="Web-{ABD2CA06-A648-4056-B01F-0A367623E841}" dt="2022-12-10T05:12:14.609" v="595"/>
        <pc:sldMkLst>
          <pc:docMk/>
          <pc:sldMk cId="0" sldId="258"/>
        </pc:sldMkLst>
      </pc:sldChg>
      <pc:sldChg chg="del">
        <pc:chgData name="Amr Ibrahim" userId="S::aibrahi9@oldwestbury.edu::5c25940f-3bf1-4646-a4ba-7749ccaaae4e" providerId="AD" clId="Web-{ABD2CA06-A648-4056-B01F-0A367623E841}" dt="2022-12-10T05:12:14.609" v="594"/>
        <pc:sldMkLst>
          <pc:docMk/>
          <pc:sldMk cId="0" sldId="261"/>
        </pc:sldMkLst>
      </pc:sldChg>
      <pc:sldChg chg="del">
        <pc:chgData name="Amr Ibrahim" userId="S::aibrahi9@oldwestbury.edu::5c25940f-3bf1-4646-a4ba-7749ccaaae4e" providerId="AD" clId="Web-{ABD2CA06-A648-4056-B01F-0A367623E841}" dt="2022-12-10T05:12:14.609" v="593"/>
        <pc:sldMkLst>
          <pc:docMk/>
          <pc:sldMk cId="0" sldId="263"/>
        </pc:sldMkLst>
      </pc:sldChg>
      <pc:sldChg chg="del">
        <pc:chgData name="Amr Ibrahim" userId="S::aibrahi9@oldwestbury.edu::5c25940f-3bf1-4646-a4ba-7749ccaaae4e" providerId="AD" clId="Web-{ABD2CA06-A648-4056-B01F-0A367623E841}" dt="2022-12-10T05:12:14.593" v="592"/>
        <pc:sldMkLst>
          <pc:docMk/>
          <pc:sldMk cId="0" sldId="265"/>
        </pc:sldMkLst>
      </pc:sldChg>
      <pc:sldChg chg="modSp ord">
        <pc:chgData name="Amr Ibrahim" userId="S::aibrahi9@oldwestbury.edu::5c25940f-3bf1-4646-a4ba-7749ccaaae4e" providerId="AD" clId="Web-{ABD2CA06-A648-4056-B01F-0A367623E841}" dt="2022-12-10T03:51:05.649" v="393"/>
        <pc:sldMkLst>
          <pc:docMk/>
          <pc:sldMk cId="0" sldId="267"/>
        </pc:sldMkLst>
        <pc:spChg chg="mod">
          <ac:chgData name="Amr Ibrahim" userId="S::aibrahi9@oldwestbury.edu::5c25940f-3bf1-4646-a4ba-7749ccaaae4e" providerId="AD" clId="Web-{ABD2CA06-A648-4056-B01F-0A367623E841}" dt="2022-12-10T03:45:17.452" v="159" actId="20577"/>
          <ac:spMkLst>
            <pc:docMk/>
            <pc:sldMk cId="0" sldId="267"/>
            <ac:spMk id="1674" creationId="{00000000-0000-0000-0000-000000000000}"/>
          </ac:spMkLst>
        </pc:spChg>
        <pc:grpChg chg="mod">
          <ac:chgData name="Amr Ibrahim" userId="S::aibrahi9@oldwestbury.edu::5c25940f-3bf1-4646-a4ba-7749ccaaae4e" providerId="AD" clId="Web-{ABD2CA06-A648-4056-B01F-0A367623E841}" dt="2022-12-10T03:48:59.068" v="292" actId="1076"/>
          <ac:grpSpMkLst>
            <pc:docMk/>
            <pc:sldMk cId="0" sldId="267"/>
            <ac:grpSpMk id="1697" creationId="{00000000-0000-0000-0000-000000000000}"/>
          </ac:grpSpMkLst>
        </pc:grpChg>
        <pc:graphicFrameChg chg="mod modGraphic">
          <ac:chgData name="Amr Ibrahim" userId="S::aibrahi9@oldwestbury.edu::5c25940f-3bf1-4646-a4ba-7749ccaaae4e" providerId="AD" clId="Web-{ABD2CA06-A648-4056-B01F-0A367623E841}" dt="2022-12-10T03:51:05.649" v="393"/>
          <ac:graphicFrameMkLst>
            <pc:docMk/>
            <pc:sldMk cId="0" sldId="267"/>
            <ac:graphicFrameMk id="1675" creationId="{00000000-0000-0000-0000-000000000000}"/>
          </ac:graphicFrameMkLst>
        </pc:graphicFrameChg>
      </pc:sldChg>
      <pc:sldChg chg="addSp delSp modSp ord">
        <pc:chgData name="Amr Ibrahim" userId="S::aibrahi9@oldwestbury.edu::5c25940f-3bf1-4646-a4ba-7749ccaaae4e" providerId="AD" clId="Web-{ABD2CA06-A648-4056-B01F-0A367623E841}" dt="2022-12-10T05:10:55.693" v="577" actId="20577"/>
        <pc:sldMkLst>
          <pc:docMk/>
          <pc:sldMk cId="0" sldId="269"/>
        </pc:sldMkLst>
        <pc:spChg chg="add del mod">
          <ac:chgData name="Amr Ibrahim" userId="S::aibrahi9@oldwestbury.edu::5c25940f-3bf1-4646-a4ba-7749ccaaae4e" providerId="AD" clId="Web-{ABD2CA06-A648-4056-B01F-0A367623E841}" dt="2022-12-10T03:52:13.260" v="398"/>
          <ac:spMkLst>
            <pc:docMk/>
            <pc:sldMk cId="0" sldId="269"/>
            <ac:spMk id="3" creationId="{DCCA32CA-D1D4-1ABA-408F-6BCDCF0EEC57}"/>
          </ac:spMkLst>
        </pc:spChg>
        <pc:spChg chg="add mod">
          <ac:chgData name="Amr Ibrahim" userId="S::aibrahi9@oldwestbury.edu::5c25940f-3bf1-4646-a4ba-7749ccaaae4e" providerId="AD" clId="Web-{ABD2CA06-A648-4056-B01F-0A367623E841}" dt="2022-12-10T05:10:55.693" v="577" actId="20577"/>
          <ac:spMkLst>
            <pc:docMk/>
            <pc:sldMk cId="0" sldId="269"/>
            <ac:spMk id="5" creationId="{76628B06-0126-6815-76A0-ECA1E42C1B42}"/>
          </ac:spMkLst>
        </pc:spChg>
        <pc:spChg chg="add mod">
          <ac:chgData name="Amr Ibrahim" userId="S::aibrahi9@oldwestbury.edu::5c25940f-3bf1-4646-a4ba-7749ccaaae4e" providerId="AD" clId="Web-{ABD2CA06-A648-4056-B01F-0A367623E841}" dt="2022-12-10T05:04:30.103" v="466" actId="1076"/>
          <ac:spMkLst>
            <pc:docMk/>
            <pc:sldMk cId="0" sldId="269"/>
            <ac:spMk id="7" creationId="{D4BF3C8F-5818-7883-E08F-61E1E1627AFB}"/>
          </ac:spMkLst>
        </pc:spChg>
        <pc:spChg chg="del">
          <ac:chgData name="Amr Ibrahim" userId="S::aibrahi9@oldwestbury.edu::5c25940f-3bf1-4646-a4ba-7749ccaaae4e" providerId="AD" clId="Web-{ABD2CA06-A648-4056-B01F-0A367623E841}" dt="2022-12-10T03:52:07.620" v="395"/>
          <ac:spMkLst>
            <pc:docMk/>
            <pc:sldMk cId="0" sldId="269"/>
            <ac:spMk id="1733" creationId="{00000000-0000-0000-0000-000000000000}"/>
          </ac:spMkLst>
        </pc:spChg>
      </pc:sldChg>
      <pc:sldChg chg="del">
        <pc:chgData name="Amr Ibrahim" userId="S::aibrahi9@oldwestbury.edu::5c25940f-3bf1-4646-a4ba-7749ccaaae4e" providerId="AD" clId="Web-{ABD2CA06-A648-4056-B01F-0A367623E841}" dt="2022-12-10T05:12:14.593" v="591"/>
        <pc:sldMkLst>
          <pc:docMk/>
          <pc:sldMk cId="0" sldId="272"/>
        </pc:sldMkLst>
      </pc:sldChg>
      <pc:sldChg chg="del">
        <pc:chgData name="Amr Ibrahim" userId="S::aibrahi9@oldwestbury.edu::5c25940f-3bf1-4646-a4ba-7749ccaaae4e" providerId="AD" clId="Web-{ABD2CA06-A648-4056-B01F-0A367623E841}" dt="2022-12-10T05:12:14.593" v="590"/>
        <pc:sldMkLst>
          <pc:docMk/>
          <pc:sldMk cId="0" sldId="274"/>
        </pc:sldMkLst>
      </pc:sldChg>
      <pc:sldChg chg="del">
        <pc:chgData name="Amr Ibrahim" userId="S::aibrahi9@oldwestbury.edu::5c25940f-3bf1-4646-a4ba-7749ccaaae4e" providerId="AD" clId="Web-{ABD2CA06-A648-4056-B01F-0A367623E841}" dt="2022-12-10T05:12:14.593" v="589"/>
        <pc:sldMkLst>
          <pc:docMk/>
          <pc:sldMk cId="0" sldId="276"/>
        </pc:sldMkLst>
      </pc:sldChg>
      <pc:sldChg chg="del">
        <pc:chgData name="Amr Ibrahim" userId="S::aibrahi9@oldwestbury.edu::5c25940f-3bf1-4646-a4ba-7749ccaaae4e" providerId="AD" clId="Web-{ABD2CA06-A648-4056-B01F-0A367623E841}" dt="2022-12-10T05:12:14.593" v="588"/>
        <pc:sldMkLst>
          <pc:docMk/>
          <pc:sldMk cId="0" sldId="278"/>
        </pc:sldMkLst>
      </pc:sldChg>
      <pc:sldChg chg="del">
        <pc:chgData name="Amr Ibrahim" userId="S::aibrahi9@oldwestbury.edu::5c25940f-3bf1-4646-a4ba-7749ccaaae4e" providerId="AD" clId="Web-{ABD2CA06-A648-4056-B01F-0A367623E841}" dt="2022-12-10T05:12:14.593" v="587"/>
        <pc:sldMkLst>
          <pc:docMk/>
          <pc:sldMk cId="0" sldId="280"/>
        </pc:sldMkLst>
      </pc:sldChg>
      <pc:sldChg chg="del">
        <pc:chgData name="Amr Ibrahim" userId="S::aibrahi9@oldwestbury.edu::5c25940f-3bf1-4646-a4ba-7749ccaaae4e" providerId="AD" clId="Web-{ABD2CA06-A648-4056-B01F-0A367623E841}" dt="2022-12-10T05:12:14.577" v="586"/>
        <pc:sldMkLst>
          <pc:docMk/>
          <pc:sldMk cId="0" sldId="283"/>
        </pc:sldMkLst>
      </pc:sldChg>
      <pc:sldChg chg="delSp modSp ord">
        <pc:chgData name="Amr Ibrahim" userId="S::aibrahi9@oldwestbury.edu::5c25940f-3bf1-4646-a4ba-7749ccaaae4e" providerId="AD" clId="Web-{ABD2CA06-A648-4056-B01F-0A367623E841}" dt="2022-12-10T05:07:03.983" v="494" actId="20577"/>
        <pc:sldMkLst>
          <pc:docMk/>
          <pc:sldMk cId="0" sldId="285"/>
        </pc:sldMkLst>
        <pc:spChg chg="mod">
          <ac:chgData name="Amr Ibrahim" userId="S::aibrahi9@oldwestbury.edu::5c25940f-3bf1-4646-a4ba-7749ccaaae4e" providerId="AD" clId="Web-{ABD2CA06-A648-4056-B01F-0A367623E841}" dt="2022-12-10T03:40:56.460" v="80" actId="1076"/>
          <ac:spMkLst>
            <pc:docMk/>
            <pc:sldMk cId="0" sldId="285"/>
            <ac:spMk id="2090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476" v="81" actId="1076"/>
          <ac:spMkLst>
            <pc:docMk/>
            <pc:sldMk cId="0" sldId="285"/>
            <ac:spMk id="2091" creationId="{00000000-0000-0000-0000-000000000000}"/>
          </ac:spMkLst>
        </pc:spChg>
        <pc:spChg chg="del">
          <ac:chgData name="Amr Ibrahim" userId="S::aibrahi9@oldwestbury.edu::5c25940f-3bf1-4646-a4ba-7749ccaaae4e" providerId="AD" clId="Web-{ABD2CA06-A648-4056-B01F-0A367623E841}" dt="2022-12-10T03:39:11.911" v="71"/>
          <ac:spMkLst>
            <pc:docMk/>
            <pc:sldMk cId="0" sldId="285"/>
            <ac:spMk id="2092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476" v="82" actId="1076"/>
          <ac:spMkLst>
            <pc:docMk/>
            <pc:sldMk cId="0" sldId="285"/>
            <ac:spMk id="2093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36:10.546" v="30" actId="20577"/>
          <ac:spMkLst>
            <pc:docMk/>
            <pc:sldMk cId="0" sldId="285"/>
            <ac:spMk id="2094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492" v="83" actId="1076"/>
          <ac:spMkLst>
            <pc:docMk/>
            <pc:sldMk cId="0" sldId="285"/>
            <ac:spMk id="2095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507" v="84" actId="1076"/>
          <ac:spMkLst>
            <pc:docMk/>
            <pc:sldMk cId="0" sldId="285"/>
            <ac:spMk id="2096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5:07:03.983" v="494" actId="20577"/>
          <ac:spMkLst>
            <pc:docMk/>
            <pc:sldMk cId="0" sldId="285"/>
            <ac:spMk id="2097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523" v="86" actId="1076"/>
          <ac:spMkLst>
            <pc:docMk/>
            <pc:sldMk cId="0" sldId="285"/>
            <ac:spMk id="2119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539" v="87" actId="1076"/>
          <ac:spMkLst>
            <pc:docMk/>
            <pc:sldMk cId="0" sldId="285"/>
            <ac:spMk id="2120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5:07:02.998" v="493" actId="20577"/>
          <ac:spMkLst>
            <pc:docMk/>
            <pc:sldMk cId="0" sldId="285"/>
            <ac:spMk id="2121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554" v="89" actId="1076"/>
          <ac:spMkLst>
            <pc:docMk/>
            <pc:sldMk cId="0" sldId="285"/>
            <ac:spMk id="2122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570" v="90" actId="1076"/>
          <ac:spMkLst>
            <pc:docMk/>
            <pc:sldMk cId="0" sldId="285"/>
            <ac:spMk id="2123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5:07:01.186" v="492" actId="20577"/>
          <ac:spMkLst>
            <pc:docMk/>
            <pc:sldMk cId="0" sldId="285"/>
            <ac:spMk id="2124" creationId="{00000000-0000-0000-0000-000000000000}"/>
          </ac:spMkLst>
        </pc:spChg>
        <pc:spChg chg="del">
          <ac:chgData name="Amr Ibrahim" userId="S::aibrahi9@oldwestbury.edu::5c25940f-3bf1-4646-a4ba-7749ccaaae4e" providerId="AD" clId="Web-{ABD2CA06-A648-4056-B01F-0A367623E841}" dt="2022-12-10T03:39:11.911" v="70"/>
          <ac:spMkLst>
            <pc:docMk/>
            <pc:sldMk cId="0" sldId="285"/>
            <ac:spMk id="2125" creationId="{00000000-0000-0000-0000-000000000000}"/>
          </ac:spMkLst>
        </pc:spChg>
        <pc:spChg chg="del">
          <ac:chgData name="Amr Ibrahim" userId="S::aibrahi9@oldwestbury.edu::5c25940f-3bf1-4646-a4ba-7749ccaaae4e" providerId="AD" clId="Web-{ABD2CA06-A648-4056-B01F-0A367623E841}" dt="2022-12-10T03:39:19.880" v="74"/>
          <ac:spMkLst>
            <pc:docMk/>
            <pc:sldMk cId="0" sldId="285"/>
            <ac:spMk id="2126" creationId="{00000000-0000-0000-0000-000000000000}"/>
          </ac:spMkLst>
        </pc:spChg>
        <pc:spChg chg="del">
          <ac:chgData name="Amr Ibrahim" userId="S::aibrahi9@oldwestbury.edu::5c25940f-3bf1-4646-a4ba-7749ccaaae4e" providerId="AD" clId="Web-{ABD2CA06-A648-4056-B01F-0A367623E841}" dt="2022-12-10T03:39:23.286" v="75"/>
          <ac:spMkLst>
            <pc:docMk/>
            <pc:sldMk cId="0" sldId="285"/>
            <ac:spMk id="2127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585" v="92" actId="1076"/>
          <ac:spMkLst>
            <pc:docMk/>
            <pc:sldMk cId="0" sldId="285"/>
            <ac:spMk id="2129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601" v="93" actId="1076"/>
          <ac:spMkLst>
            <pc:docMk/>
            <pc:sldMk cId="0" sldId="285"/>
            <ac:spMk id="2130" creationId="{00000000-0000-0000-0000-000000000000}"/>
          </ac:spMkLst>
        </pc:spChg>
        <pc:spChg chg="mod">
          <ac:chgData name="Amr Ibrahim" userId="S::aibrahi9@oldwestbury.edu::5c25940f-3bf1-4646-a4ba-7749ccaaae4e" providerId="AD" clId="Web-{ABD2CA06-A648-4056-B01F-0A367623E841}" dt="2022-12-10T03:40:56.617" v="94" actId="1076"/>
          <ac:spMkLst>
            <pc:docMk/>
            <pc:sldMk cId="0" sldId="285"/>
            <ac:spMk id="2131" creationId="{00000000-0000-0000-0000-000000000000}"/>
          </ac:spMkLst>
        </pc:spChg>
        <pc:spChg chg="del">
          <ac:chgData name="Amr Ibrahim" userId="S::aibrahi9@oldwestbury.edu::5c25940f-3bf1-4646-a4ba-7749ccaaae4e" providerId="AD" clId="Web-{ABD2CA06-A648-4056-B01F-0A367623E841}" dt="2022-12-10T03:39:11.895" v="69"/>
          <ac:spMkLst>
            <pc:docMk/>
            <pc:sldMk cId="0" sldId="285"/>
            <ac:spMk id="2132" creationId="{00000000-0000-0000-0000-000000000000}"/>
          </ac:spMkLst>
        </pc:spChg>
        <pc:cxnChg chg="mod">
          <ac:chgData name="Amr Ibrahim" userId="S::aibrahi9@oldwestbury.edu::5c25940f-3bf1-4646-a4ba-7749ccaaae4e" providerId="AD" clId="Web-{ABD2CA06-A648-4056-B01F-0A367623E841}" dt="2022-12-10T03:43:48.793" v="149" actId="14100"/>
          <ac:cxnSpMkLst>
            <pc:docMk/>
            <pc:sldMk cId="0" sldId="285"/>
            <ac:cxnSpMk id="2128" creationId="{00000000-0000-0000-0000-000000000000}"/>
          </ac:cxnSpMkLst>
        </pc:cxnChg>
      </pc:sldChg>
      <pc:sldChg chg="del">
        <pc:chgData name="Amr Ibrahim" userId="S::aibrahi9@oldwestbury.edu::5c25940f-3bf1-4646-a4ba-7749ccaaae4e" providerId="AD" clId="Web-{ABD2CA06-A648-4056-B01F-0A367623E841}" dt="2022-12-10T05:12:14.577" v="585"/>
        <pc:sldMkLst>
          <pc:docMk/>
          <pc:sldMk cId="0" sldId="287"/>
        </pc:sldMkLst>
      </pc:sldChg>
      <pc:sldChg chg="del">
        <pc:chgData name="Amr Ibrahim" userId="S::aibrahi9@oldwestbury.edu::5c25940f-3bf1-4646-a4ba-7749ccaaae4e" providerId="AD" clId="Web-{ABD2CA06-A648-4056-B01F-0A367623E841}" dt="2022-12-10T05:12:14.577" v="584"/>
        <pc:sldMkLst>
          <pc:docMk/>
          <pc:sldMk cId="0" sldId="289"/>
        </pc:sldMkLst>
      </pc:sldChg>
      <pc:sldChg chg="del">
        <pc:chgData name="Amr Ibrahim" userId="S::aibrahi9@oldwestbury.edu::5c25940f-3bf1-4646-a4ba-7749ccaaae4e" providerId="AD" clId="Web-{ABD2CA06-A648-4056-B01F-0A367623E841}" dt="2022-12-10T05:12:14.577" v="583"/>
        <pc:sldMkLst>
          <pc:docMk/>
          <pc:sldMk cId="0" sldId="291"/>
        </pc:sldMkLst>
      </pc:sldChg>
      <pc:sldChg chg="del">
        <pc:chgData name="Amr Ibrahim" userId="S::aibrahi9@oldwestbury.edu::5c25940f-3bf1-4646-a4ba-7749ccaaae4e" providerId="AD" clId="Web-{ABD2CA06-A648-4056-B01F-0A367623E841}" dt="2022-12-10T05:12:14.577" v="582"/>
        <pc:sldMkLst>
          <pc:docMk/>
          <pc:sldMk cId="0" sldId="293"/>
        </pc:sldMkLst>
      </pc:sldChg>
      <pc:sldChg chg="del">
        <pc:chgData name="Amr Ibrahim" userId="S::aibrahi9@oldwestbury.edu::5c25940f-3bf1-4646-a4ba-7749ccaaae4e" providerId="AD" clId="Web-{ABD2CA06-A648-4056-B01F-0A367623E841}" dt="2022-12-10T05:12:14.531" v="581"/>
        <pc:sldMkLst>
          <pc:docMk/>
          <pc:sldMk cId="0" sldId="295"/>
        </pc:sldMkLst>
      </pc:sldChg>
      <pc:sldChg chg="del">
        <pc:chgData name="Amr Ibrahim" userId="S::aibrahi9@oldwestbury.edu::5c25940f-3bf1-4646-a4ba-7749ccaaae4e" providerId="AD" clId="Web-{ABD2CA06-A648-4056-B01F-0A367623E841}" dt="2022-12-10T05:12:14.531" v="580"/>
        <pc:sldMkLst>
          <pc:docMk/>
          <pc:sldMk cId="0" sldId="297"/>
        </pc:sldMkLst>
      </pc:sldChg>
      <pc:sldChg chg="del">
        <pc:chgData name="Amr Ibrahim" userId="S::aibrahi9@oldwestbury.edu::5c25940f-3bf1-4646-a4ba-7749ccaaae4e" providerId="AD" clId="Web-{ABD2CA06-A648-4056-B01F-0A367623E841}" dt="2022-12-10T05:12:14.531" v="579"/>
        <pc:sldMkLst>
          <pc:docMk/>
          <pc:sldMk cId="0" sldId="299"/>
        </pc:sldMkLst>
      </pc:sldChg>
      <pc:sldChg chg="del">
        <pc:chgData name="Amr Ibrahim" userId="S::aibrahi9@oldwestbury.edu::5c25940f-3bf1-4646-a4ba-7749ccaaae4e" providerId="AD" clId="Web-{ABD2CA06-A648-4056-B01F-0A367623E841}" dt="2022-12-10T05:12:14.531" v="578"/>
        <pc:sldMkLst>
          <pc:docMk/>
          <pc:sldMk cId="0" sldId="302"/>
        </pc:sldMkLst>
      </pc:sldChg>
      <pc:sldChg chg="addSp delSp modSp">
        <pc:chgData name="Amr Ibrahim" userId="S::aibrahi9@oldwestbury.edu::5c25940f-3bf1-4646-a4ba-7749ccaaae4e" providerId="AD" clId="Web-{ABD2CA06-A648-4056-B01F-0A367623E841}" dt="2022-12-10T05:12:28.093" v="601" actId="1076"/>
        <pc:sldMkLst>
          <pc:docMk/>
          <pc:sldMk cId="0" sldId="315"/>
        </pc:sldMkLst>
        <pc:spChg chg="mod">
          <ac:chgData name="Amr Ibrahim" userId="S::aibrahi9@oldwestbury.edu::5c25940f-3bf1-4646-a4ba-7749ccaaae4e" providerId="AD" clId="Web-{ABD2CA06-A648-4056-B01F-0A367623E841}" dt="2022-12-10T05:12:28.093" v="601" actId="1076"/>
          <ac:spMkLst>
            <pc:docMk/>
            <pc:sldMk cId="0" sldId="315"/>
            <ac:spMk id="3127" creationId="{00000000-0000-0000-0000-000000000000}"/>
          </ac:spMkLst>
        </pc:spChg>
        <pc:picChg chg="add del mod">
          <ac:chgData name="Amr Ibrahim" userId="S::aibrahi9@oldwestbury.edu::5c25940f-3bf1-4646-a4ba-7749ccaaae4e" providerId="AD" clId="Web-{ABD2CA06-A648-4056-B01F-0A367623E841}" dt="2022-12-10T02:41:03.649" v="1"/>
          <ac:picMkLst>
            <pc:docMk/>
            <pc:sldMk cId="0" sldId="315"/>
            <ac:picMk id="2" creationId="{E3740E17-DAA6-3739-1402-151D9AF8348E}"/>
          </ac:picMkLst>
        </pc:picChg>
      </pc:sldChg>
      <pc:sldChg chg="del">
        <pc:chgData name="Amr Ibrahim" userId="S::aibrahi9@oldwestbury.edu::5c25940f-3bf1-4646-a4ba-7749ccaaae4e" providerId="AD" clId="Web-{ABD2CA06-A648-4056-B01F-0A367623E841}" dt="2022-12-10T05:12:33.562" v="602"/>
        <pc:sldMkLst>
          <pc:docMk/>
          <pc:sldMk cId="0" sldId="317"/>
        </pc:sldMkLst>
      </pc:sldChg>
      <pc:sldChg chg="modSp">
        <pc:chgData name="Amr Ibrahim" userId="S::aibrahi9@oldwestbury.edu::5c25940f-3bf1-4646-a4ba-7749ccaaae4e" providerId="AD" clId="Web-{ABD2CA06-A648-4056-B01F-0A367623E841}" dt="2022-12-10T03:36:22.047" v="31" actId="20577"/>
        <pc:sldMkLst>
          <pc:docMk/>
          <pc:sldMk cId="279651012" sldId="319"/>
        </pc:sldMkLst>
        <pc:spChg chg="mod">
          <ac:chgData name="Amr Ibrahim" userId="S::aibrahi9@oldwestbury.edu::5c25940f-3bf1-4646-a4ba-7749ccaaae4e" providerId="AD" clId="Web-{ABD2CA06-A648-4056-B01F-0A367623E841}" dt="2022-12-10T03:36:22.047" v="31" actId="20577"/>
          <ac:spMkLst>
            <pc:docMk/>
            <pc:sldMk cId="279651012" sldId="319"/>
            <ac:spMk id="2" creationId="{A08058FC-18B7-0045-8104-F0F1B6C906A3}"/>
          </ac:spMkLst>
        </pc:spChg>
        <pc:picChg chg="mod">
          <ac:chgData name="Amr Ibrahim" userId="S::aibrahi9@oldwestbury.edu::5c25940f-3bf1-4646-a4ba-7749ccaaae4e" providerId="AD" clId="Web-{ABD2CA06-A648-4056-B01F-0A367623E841}" dt="2022-12-10T03:33:30.839" v="17" actId="1076"/>
          <ac:picMkLst>
            <pc:docMk/>
            <pc:sldMk cId="279651012" sldId="319"/>
            <ac:picMk id="4" creationId="{BA184EB8-B64C-D6E6-0A89-4881385F1083}"/>
          </ac:picMkLst>
        </pc:picChg>
      </pc:sldChg>
      <pc:sldChg chg="modSp del">
        <pc:chgData name="Amr Ibrahim" userId="S::aibrahi9@oldwestbury.edu::5c25940f-3bf1-4646-a4ba-7749ccaaae4e" providerId="AD" clId="Web-{ABD2CA06-A648-4056-B01F-0A367623E841}" dt="2022-12-10T05:12:14.609" v="600"/>
        <pc:sldMkLst>
          <pc:docMk/>
          <pc:sldMk cId="4223381526" sldId="320"/>
        </pc:sldMkLst>
        <pc:spChg chg="mod">
          <ac:chgData name="Amr Ibrahim" userId="S::aibrahi9@oldwestbury.edu::5c25940f-3bf1-4646-a4ba-7749ccaaae4e" providerId="AD" clId="Web-{ABD2CA06-A648-4056-B01F-0A367623E841}" dt="2022-12-10T03:32:14.883" v="5" actId="20577"/>
          <ac:spMkLst>
            <pc:docMk/>
            <pc:sldMk cId="4223381526" sldId="320"/>
            <ac:spMk id="2" creationId="{A08058FC-18B7-0045-8104-F0F1B6C906A3}"/>
          </ac:spMkLst>
        </pc:spChg>
      </pc:sldChg>
      <pc:sldChg chg="del">
        <pc:chgData name="Amr Ibrahim" userId="S::aibrahi9@oldwestbury.edu::5c25940f-3bf1-4646-a4ba-7749ccaaae4e" providerId="AD" clId="Web-{ABD2CA06-A648-4056-B01F-0A367623E841}" dt="2022-12-10T05:12:14.609" v="599"/>
        <pc:sldMkLst>
          <pc:docMk/>
          <pc:sldMk cId="17991660" sldId="321"/>
        </pc:sldMkLst>
      </pc:sldChg>
      <pc:sldChg chg="del">
        <pc:chgData name="Amr Ibrahim" userId="S::aibrahi9@oldwestbury.edu::5c25940f-3bf1-4646-a4ba-7749ccaaae4e" providerId="AD" clId="Web-{ABD2CA06-A648-4056-B01F-0A367623E841}" dt="2022-12-10T05:12:14.609" v="598"/>
        <pc:sldMkLst>
          <pc:docMk/>
          <pc:sldMk cId="1862304560" sldId="322"/>
        </pc:sldMkLst>
      </pc:sldChg>
      <pc:sldChg chg="del">
        <pc:chgData name="Amr Ibrahim" userId="S::aibrahi9@oldwestbury.edu::5c25940f-3bf1-4646-a4ba-7749ccaaae4e" providerId="AD" clId="Web-{ABD2CA06-A648-4056-B01F-0A367623E841}" dt="2022-12-10T05:12:14.609" v="597"/>
        <pc:sldMkLst>
          <pc:docMk/>
          <pc:sldMk cId="274582540" sldId="323"/>
        </pc:sldMkLst>
      </pc:sldChg>
      <pc:sldChg chg="del">
        <pc:chgData name="Amr Ibrahim" userId="S::aibrahi9@oldwestbury.edu::5c25940f-3bf1-4646-a4ba-7749ccaaae4e" providerId="AD" clId="Web-{ABD2CA06-A648-4056-B01F-0A367623E841}" dt="2022-12-10T05:12:14.609" v="596"/>
        <pc:sldMkLst>
          <pc:docMk/>
          <pc:sldMk cId="866879749" sldId="324"/>
        </pc:sldMkLst>
      </pc:sldChg>
      <pc:sldChg chg="addSp delSp modSp add replId">
        <pc:chgData name="Amr Ibrahim" userId="S::aibrahi9@oldwestbury.edu::5c25940f-3bf1-4646-a4ba-7749ccaaae4e" providerId="AD" clId="Web-{ABD2CA06-A648-4056-B01F-0A367623E841}" dt="2022-12-10T03:36:28" v="32" actId="20577"/>
        <pc:sldMkLst>
          <pc:docMk/>
          <pc:sldMk cId="1005361763" sldId="326"/>
        </pc:sldMkLst>
        <pc:spChg chg="mod">
          <ac:chgData name="Amr Ibrahim" userId="S::aibrahi9@oldwestbury.edu::5c25940f-3bf1-4646-a4ba-7749ccaaae4e" providerId="AD" clId="Web-{ABD2CA06-A648-4056-B01F-0A367623E841}" dt="2022-12-10T03:36:28" v="32" actId="20577"/>
          <ac:spMkLst>
            <pc:docMk/>
            <pc:sldMk cId="1005361763" sldId="326"/>
            <ac:spMk id="2" creationId="{A08058FC-18B7-0045-8104-F0F1B6C906A3}"/>
          </ac:spMkLst>
        </pc:spChg>
        <pc:picChg chg="add mod modCrop">
          <ac:chgData name="Amr Ibrahim" userId="S::aibrahi9@oldwestbury.edu::5c25940f-3bf1-4646-a4ba-7749ccaaae4e" providerId="AD" clId="Web-{ABD2CA06-A648-4056-B01F-0A367623E841}" dt="2022-12-10T03:33:17.854" v="15" actId="1076"/>
          <ac:picMkLst>
            <pc:docMk/>
            <pc:sldMk cId="1005361763" sldId="326"/>
            <ac:picMk id="3" creationId="{97CCEE63-6D99-F35A-6FC3-687997858D7C}"/>
          </ac:picMkLst>
        </pc:picChg>
        <pc:picChg chg="del">
          <ac:chgData name="Amr Ibrahim" userId="S::aibrahi9@oldwestbury.edu::5c25940f-3bf1-4646-a4ba-7749ccaaae4e" providerId="AD" clId="Web-{ABD2CA06-A648-4056-B01F-0A367623E841}" dt="2022-12-10T03:32:41.775" v="8"/>
          <ac:picMkLst>
            <pc:docMk/>
            <pc:sldMk cId="1005361763" sldId="326"/>
            <ac:picMk id="4" creationId="{BA184EB8-B64C-D6E6-0A89-4881385F1083}"/>
          </ac:picMkLst>
        </pc:picChg>
      </pc:sldChg>
      <pc:sldChg chg="addSp delSp modSp add mod replId modClrScheme chgLayout">
        <pc:chgData name="Amr Ibrahim" userId="S::aibrahi9@oldwestbury.edu::5c25940f-3bf1-4646-a4ba-7749ccaaae4e" providerId="AD" clId="Web-{ABD2CA06-A648-4056-B01F-0A367623E841}" dt="2022-12-10T05:15:21.443" v="619" actId="1076"/>
        <pc:sldMkLst>
          <pc:docMk/>
          <pc:sldMk cId="854507125" sldId="327"/>
        </pc:sldMkLst>
        <pc:spChg chg="add mod ord">
          <ac:chgData name="Amr Ibrahim" userId="S::aibrahi9@oldwestbury.edu::5c25940f-3bf1-4646-a4ba-7749ccaaae4e" providerId="AD" clId="Web-{ABD2CA06-A648-4056-B01F-0A367623E841}" dt="2022-12-10T05:01:54.145" v="441" actId="1076"/>
          <ac:spMkLst>
            <pc:docMk/>
            <pc:sldMk cId="854507125" sldId="327"/>
            <ac:spMk id="3" creationId="{CA8B1C1A-18FF-D5E4-85D0-E86A514F0460}"/>
          </ac:spMkLst>
        </pc:spChg>
        <pc:spChg chg="add del mod ord">
          <ac:chgData name="Amr Ibrahim" userId="S::aibrahi9@oldwestbury.edu::5c25940f-3bf1-4646-a4ba-7749ccaaae4e" providerId="AD" clId="Web-{ABD2CA06-A648-4056-B01F-0A367623E841}" dt="2022-12-10T05:00:43.814" v="427"/>
          <ac:spMkLst>
            <pc:docMk/>
            <pc:sldMk cId="854507125" sldId="327"/>
            <ac:spMk id="4" creationId="{0BCFF2C6-80BE-EE9F-63ED-793B492FAAAA}"/>
          </ac:spMkLst>
        </pc:spChg>
        <pc:spChg chg="add mod ord">
          <ac:chgData name="Amr Ibrahim" userId="S::aibrahi9@oldwestbury.edu::5c25940f-3bf1-4646-a4ba-7749ccaaae4e" providerId="AD" clId="Web-{ABD2CA06-A648-4056-B01F-0A367623E841}" dt="2022-12-10T05:01:21.659" v="435" actId="1076"/>
          <ac:spMkLst>
            <pc:docMk/>
            <pc:sldMk cId="854507125" sldId="327"/>
            <ac:spMk id="5" creationId="{2BEEAE9A-B0CC-B4FC-70E0-8F340558F15C}"/>
          </ac:spMkLst>
        </pc:spChg>
        <pc:spChg chg="add del mod ord">
          <ac:chgData name="Amr Ibrahim" userId="S::aibrahi9@oldwestbury.edu::5c25940f-3bf1-4646-a4ba-7749ccaaae4e" providerId="AD" clId="Web-{ABD2CA06-A648-4056-B01F-0A367623E841}" dt="2022-12-10T05:01:24.769" v="436"/>
          <ac:spMkLst>
            <pc:docMk/>
            <pc:sldMk cId="854507125" sldId="327"/>
            <ac:spMk id="6" creationId="{C3485BF9-916F-AE45-AF6E-465E63D3191F}"/>
          </ac:spMkLst>
        </pc:spChg>
        <pc:spChg chg="add mod">
          <ac:chgData name="Amr Ibrahim" userId="S::aibrahi9@oldwestbury.edu::5c25940f-3bf1-4646-a4ba-7749ccaaae4e" providerId="AD" clId="Web-{ABD2CA06-A648-4056-B01F-0A367623E841}" dt="2022-12-10T05:13:32.096" v="605" actId="14100"/>
          <ac:spMkLst>
            <pc:docMk/>
            <pc:sldMk cId="854507125" sldId="327"/>
            <ac:spMk id="11" creationId="{F2B18F58-50D5-73F4-18B5-9B37A772605F}"/>
          </ac:spMkLst>
        </pc:spChg>
        <pc:spChg chg="add mod">
          <ac:chgData name="Amr Ibrahim" userId="S::aibrahi9@oldwestbury.edu::5c25940f-3bf1-4646-a4ba-7749ccaaae4e" providerId="AD" clId="Web-{ABD2CA06-A648-4056-B01F-0A367623E841}" dt="2022-12-10T05:13:45.502" v="607" actId="1076"/>
          <ac:spMkLst>
            <pc:docMk/>
            <pc:sldMk cId="854507125" sldId="327"/>
            <ac:spMk id="12" creationId="{780BD0F7-925B-FF18-05DA-367392A62F06}"/>
          </ac:spMkLst>
        </pc:spChg>
        <pc:spChg chg="add mod">
          <ac:chgData name="Amr Ibrahim" userId="S::aibrahi9@oldwestbury.edu::5c25940f-3bf1-4646-a4ba-7749ccaaae4e" providerId="AD" clId="Web-{ABD2CA06-A648-4056-B01F-0A367623E841}" dt="2022-12-10T05:15:02.708" v="615" actId="14100"/>
          <ac:spMkLst>
            <pc:docMk/>
            <pc:sldMk cId="854507125" sldId="327"/>
            <ac:spMk id="13" creationId="{92FEF053-398E-7C41-682E-E47DEC6D1B1D}"/>
          </ac:spMkLst>
        </pc:spChg>
        <pc:spChg chg="add mod">
          <ac:chgData name="Amr Ibrahim" userId="S::aibrahi9@oldwestbury.edu::5c25940f-3bf1-4646-a4ba-7749ccaaae4e" providerId="AD" clId="Web-{ABD2CA06-A648-4056-B01F-0A367623E841}" dt="2022-12-10T05:15:21.443" v="619" actId="1076"/>
          <ac:spMkLst>
            <pc:docMk/>
            <pc:sldMk cId="854507125" sldId="327"/>
            <ac:spMk id="15" creationId="{24FDD9A5-B01E-C6E5-AF3B-368BB7F2980B}"/>
          </ac:spMkLst>
        </pc:spChg>
        <pc:spChg chg="mod ord">
          <ac:chgData name="Amr Ibrahim" userId="S::aibrahi9@oldwestbury.edu::5c25940f-3bf1-4646-a4ba-7749ccaaae4e" providerId="AD" clId="Web-{ABD2CA06-A648-4056-B01F-0A367623E841}" dt="2022-12-10T05:00:08.391" v="414"/>
          <ac:spMkLst>
            <pc:docMk/>
            <pc:sldMk cId="854507125" sldId="327"/>
            <ac:spMk id="1674" creationId="{00000000-0000-0000-0000-000000000000}"/>
          </ac:spMkLst>
        </pc:spChg>
        <pc:grpChg chg="del">
          <ac:chgData name="Amr Ibrahim" userId="S::aibrahi9@oldwestbury.edu::5c25940f-3bf1-4646-a4ba-7749ccaaae4e" providerId="AD" clId="Web-{ABD2CA06-A648-4056-B01F-0A367623E841}" dt="2022-12-10T04:59:36.969" v="410"/>
          <ac:grpSpMkLst>
            <pc:docMk/>
            <pc:sldMk cId="854507125" sldId="327"/>
            <ac:grpSpMk id="1676" creationId="{00000000-0000-0000-0000-000000000000}"/>
          </ac:grpSpMkLst>
        </pc:grpChg>
        <pc:grpChg chg="del">
          <ac:chgData name="Amr Ibrahim" userId="S::aibrahi9@oldwestbury.edu::5c25940f-3bf1-4646-a4ba-7749ccaaae4e" providerId="AD" clId="Web-{ABD2CA06-A648-4056-B01F-0A367623E841}" dt="2022-12-10T04:59:39.719" v="411"/>
          <ac:grpSpMkLst>
            <pc:docMk/>
            <pc:sldMk cId="854507125" sldId="327"/>
            <ac:grpSpMk id="1697" creationId="{00000000-0000-0000-0000-000000000000}"/>
          </ac:grpSpMkLst>
        </pc:grpChg>
        <pc:grpChg chg="del">
          <ac:chgData name="Amr Ibrahim" userId="S::aibrahi9@oldwestbury.edu::5c25940f-3bf1-4646-a4ba-7749ccaaae4e" providerId="AD" clId="Web-{ABD2CA06-A648-4056-B01F-0A367623E841}" dt="2022-12-10T04:59:23.624" v="408"/>
          <ac:grpSpMkLst>
            <pc:docMk/>
            <pc:sldMk cId="854507125" sldId="327"/>
            <ac:grpSpMk id="1718" creationId="{00000000-0000-0000-0000-000000000000}"/>
          </ac:grpSpMkLst>
        </pc:grpChg>
        <pc:graphicFrameChg chg="del">
          <ac:chgData name="Amr Ibrahim" userId="S::aibrahi9@oldwestbury.edu::5c25940f-3bf1-4646-a4ba-7749ccaaae4e" providerId="AD" clId="Web-{ABD2CA06-A648-4056-B01F-0A367623E841}" dt="2022-12-10T04:59:25.328" v="409"/>
          <ac:graphicFrameMkLst>
            <pc:docMk/>
            <pc:sldMk cId="854507125" sldId="327"/>
            <ac:graphicFrameMk id="1675" creationId="{00000000-0000-0000-0000-000000000000}"/>
          </ac:graphicFrameMkLst>
        </pc:graphicFrameChg>
        <pc:picChg chg="add mod">
          <ac:chgData name="Amr Ibrahim" userId="S::aibrahi9@oldwestbury.edu::5c25940f-3bf1-4646-a4ba-7749ccaaae4e" providerId="AD" clId="Web-{ABD2CA06-A648-4056-B01F-0A367623E841}" dt="2022-12-10T05:01:58.567" v="442" actId="1076"/>
          <ac:picMkLst>
            <pc:docMk/>
            <pc:sldMk cId="854507125" sldId="327"/>
            <ac:picMk id="2" creationId="{62E4E0E2-BD58-8EED-0A77-1230EEDD4357}"/>
          </ac:picMkLst>
        </pc:picChg>
        <pc:picChg chg="add mod">
          <ac:chgData name="Amr Ibrahim" userId="S::aibrahi9@oldwestbury.edu::5c25940f-3bf1-4646-a4ba-7749ccaaae4e" providerId="AD" clId="Web-{ABD2CA06-A648-4056-B01F-0A367623E841}" dt="2022-12-10T05:01:48.863" v="440" actId="1076"/>
          <ac:picMkLst>
            <pc:docMk/>
            <pc:sldMk cId="854507125" sldId="327"/>
            <ac:picMk id="7" creationId="{B2A32494-BA4C-3067-C77E-06EB4908D0E0}"/>
          </ac:picMkLst>
        </pc:picChg>
        <pc:picChg chg="add del">
          <ac:chgData name="Amr Ibrahim" userId="S::aibrahi9@oldwestbury.edu::5c25940f-3bf1-4646-a4ba-7749ccaaae4e" providerId="AD" clId="Web-{ABD2CA06-A648-4056-B01F-0A367623E841}" dt="2022-12-10T05:15:10.442" v="617"/>
          <ac:picMkLst>
            <pc:docMk/>
            <pc:sldMk cId="854507125" sldId="327"/>
            <ac:picMk id="14" creationId="{CF2111C6-AD13-782C-6951-4065830ED838}"/>
          </ac:picMkLst>
        </pc:picChg>
        <pc:inkChg chg="add del">
          <ac:chgData name="Amr Ibrahim" userId="S::aibrahi9@oldwestbury.edu::5c25940f-3bf1-4646-a4ba-7749ccaaae4e" providerId="AD" clId="Web-{ABD2CA06-A648-4056-B01F-0A367623E841}" dt="2022-12-10T05:03:12.116" v="446"/>
          <ac:inkMkLst>
            <pc:docMk/>
            <pc:sldMk cId="854507125" sldId="327"/>
            <ac:inkMk id="8" creationId="{5E3A03DA-4AE0-28FE-DEEA-C395A39316DF}"/>
          </ac:inkMkLst>
        </pc:inkChg>
        <pc:inkChg chg="add del">
          <ac:chgData name="Amr Ibrahim" userId="S::aibrahi9@oldwestbury.edu::5c25940f-3bf1-4646-a4ba-7749ccaaae4e" providerId="AD" clId="Web-{ABD2CA06-A648-4056-B01F-0A367623E841}" dt="2022-12-10T05:03:11.616" v="445"/>
          <ac:inkMkLst>
            <pc:docMk/>
            <pc:sldMk cId="854507125" sldId="327"/>
            <ac:inkMk id="9" creationId="{45A13357-0DE3-0D64-D2DF-61C03E4F16B7}"/>
          </ac:inkMkLst>
        </pc:inkChg>
        <pc:inkChg chg="add del">
          <ac:chgData name="Amr Ibrahim" userId="S::aibrahi9@oldwestbury.edu::5c25940f-3bf1-4646-a4ba-7749ccaaae4e" providerId="AD" clId="Web-{ABD2CA06-A648-4056-B01F-0A367623E841}" dt="2022-12-10T05:03:17.960" v="448"/>
          <ac:inkMkLst>
            <pc:docMk/>
            <pc:sldMk cId="854507125" sldId="327"/>
            <ac:inkMk id="10" creationId="{7A817E97-2E95-5CE7-9CBE-09022AA07FD1}"/>
          </ac:inkMkLst>
        </pc:inkChg>
      </pc:sldChg>
    </pc:docChg>
  </pc:docChgLst>
  <pc:docChgLst>
    <pc:chgData name="Amr Ibrahim" userId="S::aibrahi9@oldwestbury.edu::5c25940f-3bf1-4646-a4ba-7749ccaaae4e" providerId="AD" clId="Web-{C57D7835-C1BC-4B34-B68B-0143CCDFB72A}"/>
    <pc:docChg chg="modSld">
      <pc:chgData name="Amr Ibrahim" userId="S::aibrahi9@oldwestbury.edu::5c25940f-3bf1-4646-a4ba-7749ccaaae4e" providerId="AD" clId="Web-{C57D7835-C1BC-4B34-B68B-0143CCDFB72A}" dt="2022-12-19T00:23:50.881" v="351" actId="20577"/>
      <pc:docMkLst>
        <pc:docMk/>
      </pc:docMkLst>
      <pc:sldChg chg="modSp">
        <pc:chgData name="Amr Ibrahim" userId="S::aibrahi9@oldwestbury.edu::5c25940f-3bf1-4646-a4ba-7749ccaaae4e" providerId="AD" clId="Web-{C57D7835-C1BC-4B34-B68B-0143CCDFB72A}" dt="2022-12-19T00:23:44.583" v="349"/>
        <pc:sldMkLst>
          <pc:docMk/>
          <pc:sldMk cId="0" sldId="267"/>
        </pc:sldMkLst>
        <pc:graphicFrameChg chg="mod modGraphic">
          <ac:chgData name="Amr Ibrahim" userId="S::aibrahi9@oldwestbury.edu::5c25940f-3bf1-4646-a4ba-7749ccaaae4e" providerId="AD" clId="Web-{C57D7835-C1BC-4B34-B68B-0143CCDFB72A}" dt="2022-12-19T00:23:44.583" v="349"/>
          <ac:graphicFrameMkLst>
            <pc:docMk/>
            <pc:sldMk cId="0" sldId="267"/>
            <ac:graphicFrameMk id="1675" creationId="{00000000-0000-0000-0000-000000000000}"/>
          </ac:graphicFrameMkLst>
        </pc:graphicFrameChg>
      </pc:sldChg>
      <pc:sldChg chg="addSp delSp modSp">
        <pc:chgData name="Amr Ibrahim" userId="S::aibrahi9@oldwestbury.edu::5c25940f-3bf1-4646-a4ba-7749ccaaae4e" providerId="AD" clId="Web-{C57D7835-C1BC-4B34-B68B-0143CCDFB72A}" dt="2022-12-19T00:23:50.881" v="351" actId="20577"/>
        <pc:sldMkLst>
          <pc:docMk/>
          <pc:sldMk cId="854507125" sldId="327"/>
        </pc:sldMkLst>
        <pc:spChg chg="mod">
          <ac:chgData name="Amr Ibrahim" userId="S::aibrahi9@oldwestbury.edu::5c25940f-3bf1-4646-a4ba-7749ccaaae4e" providerId="AD" clId="Web-{C57D7835-C1BC-4B34-B68B-0143CCDFB72A}" dt="2022-12-19T00:23:50.881" v="351" actId="20577"/>
          <ac:spMkLst>
            <pc:docMk/>
            <pc:sldMk cId="854507125" sldId="327"/>
            <ac:spMk id="1674" creationId="{00000000-0000-0000-0000-000000000000}"/>
          </ac:spMkLst>
        </pc:spChg>
        <pc:picChg chg="add mod">
          <ac:chgData name="Amr Ibrahim" userId="S::aibrahi9@oldwestbury.edu::5c25940f-3bf1-4646-a4ba-7749ccaaae4e" providerId="AD" clId="Web-{C57D7835-C1BC-4B34-B68B-0143CCDFB72A}" dt="2022-12-19T00:20:49.703" v="3" actId="14100"/>
          <ac:picMkLst>
            <pc:docMk/>
            <pc:sldMk cId="854507125" sldId="327"/>
            <ac:picMk id="2" creationId="{2EA9955E-DC28-AF23-6AB1-DA01CA8A06A6}"/>
          </ac:picMkLst>
        </pc:picChg>
        <pc:picChg chg="del">
          <ac:chgData name="Amr Ibrahim" userId="S::aibrahi9@oldwestbury.edu::5c25940f-3bf1-4646-a4ba-7749ccaaae4e" providerId="AD" clId="Web-{C57D7835-C1BC-4B34-B68B-0143CCDFB72A}" dt="2022-12-19T00:21:04.188" v="6"/>
          <ac:picMkLst>
            <pc:docMk/>
            <pc:sldMk cId="854507125" sldId="327"/>
            <ac:picMk id="4" creationId="{3C277B48-2F30-5573-61B7-9486E3C10313}"/>
          </ac:picMkLst>
        </pc:picChg>
        <pc:picChg chg="del">
          <ac:chgData name="Amr Ibrahim" userId="S::aibrahi9@oldwestbury.edu::5c25940f-3bf1-4646-a4ba-7749ccaaae4e" providerId="AD" clId="Web-{C57D7835-C1BC-4B34-B68B-0143CCDFB72A}" dt="2022-12-19T00:20:45.218" v="2"/>
          <ac:picMkLst>
            <pc:docMk/>
            <pc:sldMk cId="854507125" sldId="327"/>
            <ac:picMk id="6" creationId="{3EB72FC8-A630-82BF-A821-C22E40DCCAE1}"/>
          </ac:picMkLst>
        </pc:picChg>
        <pc:picChg chg="add mod ord">
          <ac:chgData name="Amr Ibrahim" userId="S::aibrahi9@oldwestbury.edu::5c25940f-3bf1-4646-a4ba-7749ccaaae4e" providerId="AD" clId="Web-{C57D7835-C1BC-4B34-B68B-0143CCDFB72A}" dt="2022-12-19T00:21:18.282" v="9"/>
          <ac:picMkLst>
            <pc:docMk/>
            <pc:sldMk cId="854507125" sldId="327"/>
            <ac:picMk id="7" creationId="{A6987C79-501F-38C8-D16F-D4F96863D141}"/>
          </ac:picMkLst>
        </pc:picChg>
      </pc:sldChg>
    </pc:docChg>
  </pc:docChgLst>
  <pc:docChgLst>
    <pc:chgData name="Amr Ibrahim" userId="S::aibrahi9@oldwestbury.edu::5c25940f-3bf1-4646-a4ba-7749ccaaae4e" providerId="AD" clId="Web-{726B8CED-A9F9-42B6-8213-0B710F6F717E}"/>
    <pc:docChg chg="addSld delSld modSld">
      <pc:chgData name="Amr Ibrahim" userId="S::aibrahi9@oldwestbury.edu::5c25940f-3bf1-4646-a4ba-7749ccaaae4e" providerId="AD" clId="Web-{726B8CED-A9F9-42B6-8213-0B710F6F717E}" dt="2022-12-19T02:23:29.868" v="60" actId="14100"/>
      <pc:docMkLst>
        <pc:docMk/>
      </pc:docMkLst>
      <pc:sldChg chg="delSp modSp del">
        <pc:chgData name="Amr Ibrahim" userId="S::aibrahi9@oldwestbury.edu::5c25940f-3bf1-4646-a4ba-7749ccaaae4e" providerId="AD" clId="Web-{726B8CED-A9F9-42B6-8213-0B710F6F717E}" dt="2022-12-19T02:23:11.696" v="57"/>
        <pc:sldMkLst>
          <pc:docMk/>
          <pc:sldMk cId="1002290948" sldId="332"/>
        </pc:sldMkLst>
        <pc:picChg chg="del mod ord">
          <ac:chgData name="Amr Ibrahim" userId="S::aibrahi9@oldwestbury.edu::5c25940f-3bf1-4646-a4ba-7749ccaaae4e" providerId="AD" clId="Web-{726B8CED-A9F9-42B6-8213-0B710F6F717E}" dt="2022-12-19T02:18:16.875" v="8"/>
          <ac:picMkLst>
            <pc:docMk/>
            <pc:sldMk cId="1002290948" sldId="332"/>
            <ac:picMk id="2" creationId="{F1287245-56E3-B87A-CA38-DCF62D8C8A54}"/>
          </ac:picMkLst>
        </pc:picChg>
      </pc:sldChg>
      <pc:sldChg chg="addSp delSp modSp add">
        <pc:chgData name="Amr Ibrahim" userId="S::aibrahi9@oldwestbury.edu::5c25940f-3bf1-4646-a4ba-7749ccaaae4e" providerId="AD" clId="Web-{726B8CED-A9F9-42B6-8213-0B710F6F717E}" dt="2022-12-19T02:23:29.868" v="60" actId="14100"/>
        <pc:sldMkLst>
          <pc:docMk/>
          <pc:sldMk cId="432713568" sldId="333"/>
        </pc:sldMkLst>
        <pc:spChg chg="add del mod">
          <ac:chgData name="Amr Ibrahim" userId="S::aibrahi9@oldwestbury.edu::5c25940f-3bf1-4646-a4ba-7749ccaaae4e" providerId="AD" clId="Web-{726B8CED-A9F9-42B6-8213-0B710F6F717E}" dt="2022-12-19T02:22:48.398" v="52"/>
          <ac:spMkLst>
            <pc:docMk/>
            <pc:sldMk cId="432713568" sldId="333"/>
            <ac:spMk id="3" creationId="{4126437F-D677-F3B4-3754-39B383DD4AEE}"/>
          </ac:spMkLst>
        </pc:spChg>
        <pc:spChg chg="add mod">
          <ac:chgData name="Amr Ibrahim" userId="S::aibrahi9@oldwestbury.edu::5c25940f-3bf1-4646-a4ba-7749ccaaae4e" providerId="AD" clId="Web-{726B8CED-A9F9-42B6-8213-0B710F6F717E}" dt="2022-12-19T02:23:07.149" v="56" actId="20577"/>
          <ac:spMkLst>
            <pc:docMk/>
            <pc:sldMk cId="432713568" sldId="333"/>
            <ac:spMk id="5" creationId="{175569D0-E49F-C9B2-A2B0-F965CD6D2D2E}"/>
          </ac:spMkLst>
        </pc:spChg>
        <pc:spChg chg="add del mod">
          <ac:chgData name="Amr Ibrahim" userId="S::aibrahi9@oldwestbury.edu::5c25940f-3bf1-4646-a4ba-7749ccaaae4e" providerId="AD" clId="Web-{726B8CED-A9F9-42B6-8213-0B710F6F717E}" dt="2022-12-19T02:21:04.911" v="17"/>
          <ac:spMkLst>
            <pc:docMk/>
            <pc:sldMk cId="432713568" sldId="333"/>
            <ac:spMk id="7" creationId="{CF279E13-1633-AAD5-7DC0-BBD9195E0109}"/>
          </ac:spMkLst>
        </pc:spChg>
        <pc:spChg chg="add del mod">
          <ac:chgData name="Amr Ibrahim" userId="S::aibrahi9@oldwestbury.edu::5c25940f-3bf1-4646-a4ba-7749ccaaae4e" providerId="AD" clId="Web-{726B8CED-A9F9-42B6-8213-0B710F6F717E}" dt="2022-12-19T02:21:04.911" v="16"/>
          <ac:spMkLst>
            <pc:docMk/>
            <pc:sldMk cId="432713568" sldId="333"/>
            <ac:spMk id="9" creationId="{FB27FDA0-731C-9D7D-5A7B-50F839E20E6A}"/>
          </ac:spMkLst>
        </pc:spChg>
        <pc:spChg chg="add del mod">
          <ac:chgData name="Amr Ibrahim" userId="S::aibrahi9@oldwestbury.edu::5c25940f-3bf1-4646-a4ba-7749ccaaae4e" providerId="AD" clId="Web-{726B8CED-A9F9-42B6-8213-0B710F6F717E}" dt="2022-12-19T02:23:01.493" v="54" actId="1076"/>
          <ac:spMkLst>
            <pc:docMk/>
            <pc:sldMk cId="432713568" sldId="333"/>
            <ac:spMk id="11" creationId="{272F54C1-3EED-0E29-36C0-132D7824FF87}"/>
          </ac:spMkLst>
        </pc:spChg>
        <pc:spChg chg="add del mod">
          <ac:chgData name="Amr Ibrahim" userId="S::aibrahi9@oldwestbury.edu::5c25940f-3bf1-4646-a4ba-7749ccaaae4e" providerId="AD" clId="Web-{726B8CED-A9F9-42B6-8213-0B710F6F717E}" dt="2022-12-19T02:21:17.224" v="21"/>
          <ac:spMkLst>
            <pc:docMk/>
            <pc:sldMk cId="432713568" sldId="333"/>
            <ac:spMk id="13" creationId="{1A5E7054-DD5B-F015-340C-861B7DAA39FB}"/>
          </ac:spMkLst>
        </pc:spChg>
        <pc:spChg chg="add del mod">
          <ac:chgData name="Amr Ibrahim" userId="S::aibrahi9@oldwestbury.edu::5c25940f-3bf1-4646-a4ba-7749ccaaae4e" providerId="AD" clId="Web-{726B8CED-A9F9-42B6-8213-0B710F6F717E}" dt="2022-12-19T02:23:29.868" v="60" actId="14100"/>
          <ac:spMkLst>
            <pc:docMk/>
            <pc:sldMk cId="432713568" sldId="333"/>
            <ac:spMk id="1913" creationId="{00000000-0000-0000-0000-000000000000}"/>
          </ac:spMkLst>
        </pc:spChg>
        <pc:spChg chg="add del">
          <ac:chgData name="Amr Ibrahim" userId="S::aibrahi9@oldwestbury.edu::5c25940f-3bf1-4646-a4ba-7749ccaaae4e" providerId="AD" clId="Web-{726B8CED-A9F9-42B6-8213-0B710F6F717E}" dt="2022-12-19T02:21:14.130" v="20"/>
          <ac:spMkLst>
            <pc:docMk/>
            <pc:sldMk cId="432713568" sldId="333"/>
            <ac:spMk id="1914" creationId="{00000000-0000-0000-0000-000000000000}"/>
          </ac:spMkLst>
        </pc:spChg>
        <pc:spChg chg="add del mod">
          <ac:chgData name="Amr Ibrahim" userId="S::aibrahi9@oldwestbury.edu::5c25940f-3bf1-4646-a4ba-7749ccaaae4e" providerId="AD" clId="Web-{726B8CED-A9F9-42B6-8213-0B710F6F717E}" dt="2022-12-19T02:21:11.552" v="19"/>
          <ac:spMkLst>
            <pc:docMk/>
            <pc:sldMk cId="432713568" sldId="333"/>
            <ac:spMk id="1983" creationId="{00000000-0000-0000-0000-000000000000}"/>
          </ac:spMkLst>
        </pc:spChg>
      </pc:sldChg>
    </pc:docChg>
  </pc:docChgLst>
  <pc:docChgLst>
    <pc:chgData name="Amr Ibrahim" userId="S::aibrahi9@oldwestbury.edu::5c25940f-3bf1-4646-a4ba-7749ccaaae4e" providerId="AD" clId="Web-{8A07AD58-93D2-4E47-A07E-D931D8ECBB86}"/>
    <pc:docChg chg="addSld delSld">
      <pc:chgData name="Amr Ibrahim" userId="S::aibrahi9@oldwestbury.edu::5c25940f-3bf1-4646-a4ba-7749ccaaae4e" providerId="AD" clId="Web-{8A07AD58-93D2-4E47-A07E-D931D8ECBB86}" dt="2022-12-18T00:51:53.765" v="1"/>
      <pc:docMkLst>
        <pc:docMk/>
      </pc:docMkLst>
      <pc:sldChg chg="del">
        <pc:chgData name="Amr Ibrahim" userId="S::aibrahi9@oldwestbury.edu::5c25940f-3bf1-4646-a4ba-7749ccaaae4e" providerId="AD" clId="Web-{8A07AD58-93D2-4E47-A07E-D931D8ECBB86}" dt="2022-12-18T00:51:53.765" v="1"/>
        <pc:sldMkLst>
          <pc:docMk/>
          <pc:sldMk cId="746584401" sldId="325"/>
        </pc:sldMkLst>
      </pc:sldChg>
      <pc:sldChg chg="add">
        <pc:chgData name="Amr Ibrahim" userId="S::aibrahi9@oldwestbury.edu::5c25940f-3bf1-4646-a4ba-7749ccaaae4e" providerId="AD" clId="Web-{8A07AD58-93D2-4E47-A07E-D931D8ECBB86}" dt="2022-12-18T00:51:46.062" v="0"/>
        <pc:sldMkLst>
          <pc:docMk/>
          <pc:sldMk cId="1755718592" sldId="328"/>
        </pc:sldMkLst>
      </pc:sldChg>
    </pc:docChg>
  </pc:docChgLst>
  <pc:docChgLst>
    <pc:chgData name="Amr Ibrahim" userId="S::aibrahi9@oldwestbury.edu::5c25940f-3bf1-4646-a4ba-7749ccaaae4e" providerId="AD" clId="Web-{56786118-71A4-4EEE-A653-918561001BF4}"/>
    <pc:docChg chg="addSld modSld">
      <pc:chgData name="Amr Ibrahim" userId="S::aibrahi9@oldwestbury.edu::5c25940f-3bf1-4646-a4ba-7749ccaaae4e" providerId="AD" clId="Web-{56786118-71A4-4EEE-A653-918561001BF4}" dt="2022-12-18T22:22:42.317" v="27" actId="20577"/>
      <pc:docMkLst>
        <pc:docMk/>
      </pc:docMkLst>
      <pc:sldChg chg="modSp new">
        <pc:chgData name="Amr Ibrahim" userId="S::aibrahi9@oldwestbury.edu::5c25940f-3bf1-4646-a4ba-7749ccaaae4e" providerId="AD" clId="Web-{56786118-71A4-4EEE-A653-918561001BF4}" dt="2022-12-18T22:22:42.317" v="27" actId="20577"/>
        <pc:sldMkLst>
          <pc:docMk/>
          <pc:sldMk cId="976371811" sldId="330"/>
        </pc:sldMkLst>
        <pc:spChg chg="mod">
          <ac:chgData name="Amr Ibrahim" userId="S::aibrahi9@oldwestbury.edu::5c25940f-3bf1-4646-a4ba-7749ccaaae4e" providerId="AD" clId="Web-{56786118-71A4-4EEE-A653-918561001BF4}" dt="2022-12-18T22:22:32.739" v="9" actId="20577"/>
          <ac:spMkLst>
            <pc:docMk/>
            <pc:sldMk cId="976371811" sldId="330"/>
            <ac:spMk id="2" creationId="{689E6F28-A0A3-8A9B-B663-3DA993CE69F1}"/>
          </ac:spMkLst>
        </pc:spChg>
        <pc:spChg chg="mod">
          <ac:chgData name="Amr Ibrahim" userId="S::aibrahi9@oldwestbury.edu::5c25940f-3bf1-4646-a4ba-7749ccaaae4e" providerId="AD" clId="Web-{56786118-71A4-4EEE-A653-918561001BF4}" dt="2022-12-18T22:22:42.317" v="27" actId="20577"/>
          <ac:spMkLst>
            <pc:docMk/>
            <pc:sldMk cId="976371811" sldId="330"/>
            <ac:spMk id="3" creationId="{DD1BA424-A962-A1F2-28FE-9FF7B1344246}"/>
          </ac:spMkLst>
        </pc:spChg>
      </pc:sldChg>
    </pc:docChg>
  </pc:docChgLst>
  <pc:docChgLst>
    <pc:chgData name="Amr Ibrahim" userId="S::aibrahi9@oldwestbury.edu::5c25940f-3bf1-4646-a4ba-7749ccaaae4e" providerId="AD" clId="Web-{682D9CF3-2B41-4F2E-BF40-D6BEAF6B8E29}"/>
    <pc:docChg chg="addSld modSld">
      <pc:chgData name="Amr Ibrahim" userId="S::aibrahi9@oldwestbury.edu::5c25940f-3bf1-4646-a4ba-7749ccaaae4e" providerId="AD" clId="Web-{682D9CF3-2B41-4F2E-BF40-D6BEAF6B8E29}" dt="2022-12-19T02:16:30.194" v="16" actId="1076"/>
      <pc:docMkLst>
        <pc:docMk/>
      </pc:docMkLst>
      <pc:sldChg chg="modSp">
        <pc:chgData name="Amr Ibrahim" userId="S::aibrahi9@oldwestbury.edu::5c25940f-3bf1-4646-a4ba-7749ccaaae4e" providerId="AD" clId="Web-{682D9CF3-2B41-4F2E-BF40-D6BEAF6B8E29}" dt="2022-12-19T02:15:35.317" v="12" actId="1076"/>
        <pc:sldMkLst>
          <pc:docMk/>
          <pc:sldMk cId="0" sldId="269"/>
        </pc:sldMkLst>
        <pc:spChg chg="mod">
          <ac:chgData name="Amr Ibrahim" userId="S::aibrahi9@oldwestbury.edu::5c25940f-3bf1-4646-a4ba-7749ccaaae4e" providerId="AD" clId="Web-{682D9CF3-2B41-4F2E-BF40-D6BEAF6B8E29}" dt="2022-12-19T02:15:35.317" v="12" actId="1076"/>
          <ac:spMkLst>
            <pc:docMk/>
            <pc:sldMk cId="0" sldId="269"/>
            <ac:spMk id="5" creationId="{76628B06-0126-6815-76A0-ECA1E42C1B42}"/>
          </ac:spMkLst>
        </pc:spChg>
        <pc:spChg chg="mod">
          <ac:chgData name="Amr Ibrahim" userId="S::aibrahi9@oldwestbury.edu::5c25940f-3bf1-4646-a4ba-7749ccaaae4e" providerId="AD" clId="Web-{682D9CF3-2B41-4F2E-BF40-D6BEAF6B8E29}" dt="2022-12-19T02:15:31.583" v="11" actId="1076"/>
          <ac:spMkLst>
            <pc:docMk/>
            <pc:sldMk cId="0" sldId="269"/>
            <ac:spMk id="7" creationId="{D4BF3C8F-5818-7883-E08F-61E1E1627AFB}"/>
          </ac:spMkLst>
        </pc:spChg>
      </pc:sldChg>
      <pc:sldChg chg="addSp modSp add replId">
        <pc:chgData name="Amr Ibrahim" userId="S::aibrahi9@oldwestbury.edu::5c25940f-3bf1-4646-a4ba-7749ccaaae4e" providerId="AD" clId="Web-{682D9CF3-2B41-4F2E-BF40-D6BEAF6B8E29}" dt="2022-12-19T02:16:30.194" v="16" actId="1076"/>
        <pc:sldMkLst>
          <pc:docMk/>
          <pc:sldMk cId="1002290948" sldId="332"/>
        </pc:sldMkLst>
        <pc:spChg chg="mod">
          <ac:chgData name="Amr Ibrahim" userId="S::aibrahi9@oldwestbury.edu::5c25940f-3bf1-4646-a4ba-7749ccaaae4e" providerId="AD" clId="Web-{682D9CF3-2B41-4F2E-BF40-D6BEAF6B8E29}" dt="2022-12-19T02:15:44.286" v="14" actId="1076"/>
          <ac:spMkLst>
            <pc:docMk/>
            <pc:sldMk cId="1002290948" sldId="332"/>
            <ac:spMk id="5" creationId="{76628B06-0126-6815-76A0-ECA1E42C1B42}"/>
          </ac:spMkLst>
        </pc:spChg>
        <pc:spChg chg="mod">
          <ac:chgData name="Amr Ibrahim" userId="S::aibrahi9@oldwestbury.edu::5c25940f-3bf1-4646-a4ba-7749ccaaae4e" providerId="AD" clId="Web-{682D9CF3-2B41-4F2E-BF40-D6BEAF6B8E29}" dt="2022-12-19T02:15:40.942" v="13" actId="1076"/>
          <ac:spMkLst>
            <pc:docMk/>
            <pc:sldMk cId="1002290948" sldId="332"/>
            <ac:spMk id="7" creationId="{D4BF3C8F-5818-7883-E08F-61E1E1627AFB}"/>
          </ac:spMkLst>
        </pc:spChg>
        <pc:picChg chg="add mod">
          <ac:chgData name="Amr Ibrahim" userId="S::aibrahi9@oldwestbury.edu::5c25940f-3bf1-4646-a4ba-7749ccaaae4e" providerId="AD" clId="Web-{682D9CF3-2B41-4F2E-BF40-D6BEAF6B8E29}" dt="2022-12-19T02:16:30.194" v="16" actId="1076"/>
          <ac:picMkLst>
            <pc:docMk/>
            <pc:sldMk cId="1002290948" sldId="332"/>
            <ac:picMk id="2" creationId="{F1287245-56E3-B87A-CA38-DCF62D8C8A54}"/>
          </ac:picMkLst>
        </pc:picChg>
      </pc:sldChg>
    </pc:docChg>
  </pc:docChgLst>
  <pc:docChgLst>
    <pc:chgData name="Amr Ibrahim" userId="S::aibrahi9@oldwestbury.edu::5c25940f-3bf1-4646-a4ba-7749ccaaae4e" providerId="AD" clId="Web-{81E611A5-3D17-4FC1-9361-6721035A9769}"/>
    <pc:docChg chg="delSld modSld">
      <pc:chgData name="Amr Ibrahim" userId="S::aibrahi9@oldwestbury.edu::5c25940f-3bf1-4646-a4ba-7749ccaaae4e" providerId="AD" clId="Web-{81E611A5-3D17-4FC1-9361-6721035A9769}" dt="2022-12-09T16:38:26.287" v="127"/>
      <pc:docMkLst>
        <pc:docMk/>
      </pc:docMkLst>
      <pc:sldChg chg="modSp">
        <pc:chgData name="Amr Ibrahim" userId="S::aibrahi9@oldwestbury.edu::5c25940f-3bf1-4646-a4ba-7749ccaaae4e" providerId="AD" clId="Web-{81E611A5-3D17-4FC1-9361-6721035A9769}" dt="2022-12-09T16:38:06.302" v="126" actId="20577"/>
        <pc:sldMkLst>
          <pc:docMk/>
          <pc:sldMk cId="0" sldId="256"/>
        </pc:sldMkLst>
        <pc:spChg chg="mod">
          <ac:chgData name="Amr Ibrahim" userId="S::aibrahi9@oldwestbury.edu::5c25940f-3bf1-4646-a4ba-7749ccaaae4e" providerId="AD" clId="Web-{81E611A5-3D17-4FC1-9361-6721035A9769}" dt="2022-12-09T16:37:49.098" v="112" actId="1076"/>
          <ac:spMkLst>
            <pc:docMk/>
            <pc:sldMk cId="0" sldId="256"/>
            <ac:spMk id="1339" creationId="{00000000-0000-0000-0000-000000000000}"/>
          </ac:spMkLst>
        </pc:spChg>
        <pc:spChg chg="mod">
          <ac:chgData name="Amr Ibrahim" userId="S::aibrahi9@oldwestbury.edu::5c25940f-3bf1-4646-a4ba-7749ccaaae4e" providerId="AD" clId="Web-{81E611A5-3D17-4FC1-9361-6721035A9769}" dt="2022-12-09T16:38:06.302" v="126" actId="20577"/>
          <ac:spMkLst>
            <pc:docMk/>
            <pc:sldMk cId="0" sldId="256"/>
            <ac:spMk id="1340" creationId="{00000000-0000-0000-0000-000000000000}"/>
          </ac:spMkLst>
        </pc:spChg>
      </pc:sldChg>
      <pc:sldChg chg="del">
        <pc:chgData name="Amr Ibrahim" userId="S::aibrahi9@oldwestbury.edu::5c25940f-3bf1-4646-a4ba-7749ccaaae4e" providerId="AD" clId="Web-{81E611A5-3D17-4FC1-9361-6721035A9769}" dt="2022-12-09T16:38:26.287" v="127"/>
        <pc:sldMkLst>
          <pc:docMk/>
          <pc:sldMk cId="0" sldId="257"/>
        </pc:sldMkLst>
      </pc:sldChg>
      <pc:sldChg chg="del">
        <pc:chgData name="Amr Ibrahim" userId="S::aibrahi9@oldwestbury.edu::5c25940f-3bf1-4646-a4ba-7749ccaaae4e" providerId="AD" clId="Web-{81E611A5-3D17-4FC1-9361-6721035A9769}" dt="2022-12-09T16:31:39.998" v="0"/>
        <pc:sldMkLst>
          <pc:docMk/>
          <pc:sldMk cId="0" sldId="259"/>
        </pc:sldMkLst>
      </pc:sldChg>
      <pc:sldChg chg="del">
        <pc:chgData name="Amr Ibrahim" userId="S::aibrahi9@oldwestbury.edu::5c25940f-3bf1-4646-a4ba-7749ccaaae4e" providerId="AD" clId="Web-{81E611A5-3D17-4FC1-9361-6721035A9769}" dt="2022-12-09T16:31:45.514" v="1"/>
        <pc:sldMkLst>
          <pc:docMk/>
          <pc:sldMk cId="0" sldId="262"/>
        </pc:sldMkLst>
      </pc:sldChg>
      <pc:sldChg chg="del">
        <pc:chgData name="Amr Ibrahim" userId="S::aibrahi9@oldwestbury.edu::5c25940f-3bf1-4646-a4ba-7749ccaaae4e" providerId="AD" clId="Web-{81E611A5-3D17-4FC1-9361-6721035A9769}" dt="2022-12-09T16:31:45.858" v="2"/>
        <pc:sldMkLst>
          <pc:docMk/>
          <pc:sldMk cId="0" sldId="264"/>
        </pc:sldMkLst>
      </pc:sldChg>
      <pc:sldChg chg="del">
        <pc:chgData name="Amr Ibrahim" userId="S::aibrahi9@oldwestbury.edu::5c25940f-3bf1-4646-a4ba-7749ccaaae4e" providerId="AD" clId="Web-{81E611A5-3D17-4FC1-9361-6721035A9769}" dt="2022-12-09T16:31:45.889" v="3"/>
        <pc:sldMkLst>
          <pc:docMk/>
          <pc:sldMk cId="0" sldId="266"/>
        </pc:sldMkLst>
      </pc:sldChg>
      <pc:sldChg chg="del">
        <pc:chgData name="Amr Ibrahim" userId="S::aibrahi9@oldwestbury.edu::5c25940f-3bf1-4646-a4ba-7749ccaaae4e" providerId="AD" clId="Web-{81E611A5-3D17-4FC1-9361-6721035A9769}" dt="2022-12-09T16:31:46.327" v="4"/>
        <pc:sldMkLst>
          <pc:docMk/>
          <pc:sldMk cId="0" sldId="268"/>
        </pc:sldMkLst>
      </pc:sldChg>
      <pc:sldChg chg="del">
        <pc:chgData name="Amr Ibrahim" userId="S::aibrahi9@oldwestbury.edu::5c25940f-3bf1-4646-a4ba-7749ccaaae4e" providerId="AD" clId="Web-{81E611A5-3D17-4FC1-9361-6721035A9769}" dt="2022-12-09T16:31:47.546" v="5"/>
        <pc:sldMkLst>
          <pc:docMk/>
          <pc:sldMk cId="0" sldId="270"/>
        </pc:sldMkLst>
      </pc:sldChg>
      <pc:sldChg chg="del">
        <pc:chgData name="Amr Ibrahim" userId="S::aibrahi9@oldwestbury.edu::5c25940f-3bf1-4646-a4ba-7749ccaaae4e" providerId="AD" clId="Web-{81E611A5-3D17-4FC1-9361-6721035A9769}" dt="2022-12-09T16:31:48.358" v="6"/>
        <pc:sldMkLst>
          <pc:docMk/>
          <pc:sldMk cId="0" sldId="271"/>
        </pc:sldMkLst>
      </pc:sldChg>
      <pc:sldChg chg="del">
        <pc:chgData name="Amr Ibrahim" userId="S::aibrahi9@oldwestbury.edu::5c25940f-3bf1-4646-a4ba-7749ccaaae4e" providerId="AD" clId="Web-{81E611A5-3D17-4FC1-9361-6721035A9769}" dt="2022-12-09T16:31:49.530" v="7"/>
        <pc:sldMkLst>
          <pc:docMk/>
          <pc:sldMk cId="0" sldId="273"/>
        </pc:sldMkLst>
      </pc:sldChg>
      <pc:sldChg chg="del">
        <pc:chgData name="Amr Ibrahim" userId="S::aibrahi9@oldwestbury.edu::5c25940f-3bf1-4646-a4ba-7749ccaaae4e" providerId="AD" clId="Web-{81E611A5-3D17-4FC1-9361-6721035A9769}" dt="2022-12-09T16:31:55.687" v="8"/>
        <pc:sldMkLst>
          <pc:docMk/>
          <pc:sldMk cId="0" sldId="275"/>
        </pc:sldMkLst>
      </pc:sldChg>
      <pc:sldChg chg="del">
        <pc:chgData name="Amr Ibrahim" userId="S::aibrahi9@oldwestbury.edu::5c25940f-3bf1-4646-a4ba-7749ccaaae4e" providerId="AD" clId="Web-{81E611A5-3D17-4FC1-9361-6721035A9769}" dt="2022-12-09T16:32:02.093" v="9"/>
        <pc:sldMkLst>
          <pc:docMk/>
          <pc:sldMk cId="0" sldId="277"/>
        </pc:sldMkLst>
      </pc:sldChg>
      <pc:sldChg chg="del">
        <pc:chgData name="Amr Ibrahim" userId="S::aibrahi9@oldwestbury.edu::5c25940f-3bf1-4646-a4ba-7749ccaaae4e" providerId="AD" clId="Web-{81E611A5-3D17-4FC1-9361-6721035A9769}" dt="2022-12-09T16:32:07.469" v="10"/>
        <pc:sldMkLst>
          <pc:docMk/>
          <pc:sldMk cId="0" sldId="279"/>
        </pc:sldMkLst>
      </pc:sldChg>
      <pc:sldChg chg="del">
        <pc:chgData name="Amr Ibrahim" userId="S::aibrahi9@oldwestbury.edu::5c25940f-3bf1-4646-a4ba-7749ccaaae4e" providerId="AD" clId="Web-{81E611A5-3D17-4FC1-9361-6721035A9769}" dt="2022-12-09T16:32:12.656" v="11"/>
        <pc:sldMkLst>
          <pc:docMk/>
          <pc:sldMk cId="0" sldId="281"/>
        </pc:sldMkLst>
      </pc:sldChg>
      <pc:sldChg chg="del">
        <pc:chgData name="Amr Ibrahim" userId="S::aibrahi9@oldwestbury.edu::5c25940f-3bf1-4646-a4ba-7749ccaaae4e" providerId="AD" clId="Web-{81E611A5-3D17-4FC1-9361-6721035A9769}" dt="2022-12-09T16:32:17.704" v="12"/>
        <pc:sldMkLst>
          <pc:docMk/>
          <pc:sldMk cId="0" sldId="282"/>
        </pc:sldMkLst>
      </pc:sldChg>
      <pc:sldChg chg="del">
        <pc:chgData name="Amr Ibrahim" userId="S::aibrahi9@oldwestbury.edu::5c25940f-3bf1-4646-a4ba-7749ccaaae4e" providerId="AD" clId="Web-{81E611A5-3D17-4FC1-9361-6721035A9769}" dt="2022-12-09T16:32:23.141" v="13"/>
        <pc:sldMkLst>
          <pc:docMk/>
          <pc:sldMk cId="0" sldId="284"/>
        </pc:sldMkLst>
      </pc:sldChg>
      <pc:sldChg chg="del">
        <pc:chgData name="Amr Ibrahim" userId="S::aibrahi9@oldwestbury.edu::5c25940f-3bf1-4646-a4ba-7749ccaaae4e" providerId="AD" clId="Web-{81E611A5-3D17-4FC1-9361-6721035A9769}" dt="2022-12-09T16:32:28.564" v="14"/>
        <pc:sldMkLst>
          <pc:docMk/>
          <pc:sldMk cId="0" sldId="286"/>
        </pc:sldMkLst>
      </pc:sldChg>
      <pc:sldChg chg="del">
        <pc:chgData name="Amr Ibrahim" userId="S::aibrahi9@oldwestbury.edu::5c25940f-3bf1-4646-a4ba-7749ccaaae4e" providerId="AD" clId="Web-{81E611A5-3D17-4FC1-9361-6721035A9769}" dt="2022-12-09T16:32:28.642" v="15"/>
        <pc:sldMkLst>
          <pc:docMk/>
          <pc:sldMk cId="0" sldId="288"/>
        </pc:sldMkLst>
      </pc:sldChg>
      <pc:sldChg chg="del">
        <pc:chgData name="Amr Ibrahim" userId="S::aibrahi9@oldwestbury.edu::5c25940f-3bf1-4646-a4ba-7749ccaaae4e" providerId="AD" clId="Web-{81E611A5-3D17-4FC1-9361-6721035A9769}" dt="2022-12-09T16:32:28.673" v="16"/>
        <pc:sldMkLst>
          <pc:docMk/>
          <pc:sldMk cId="0" sldId="290"/>
        </pc:sldMkLst>
      </pc:sldChg>
      <pc:sldChg chg="del">
        <pc:chgData name="Amr Ibrahim" userId="S::aibrahi9@oldwestbury.edu::5c25940f-3bf1-4646-a4ba-7749ccaaae4e" providerId="AD" clId="Web-{81E611A5-3D17-4FC1-9361-6721035A9769}" dt="2022-12-09T16:32:28.720" v="17"/>
        <pc:sldMkLst>
          <pc:docMk/>
          <pc:sldMk cId="0" sldId="292"/>
        </pc:sldMkLst>
      </pc:sldChg>
      <pc:sldChg chg="del">
        <pc:chgData name="Amr Ibrahim" userId="S::aibrahi9@oldwestbury.edu::5c25940f-3bf1-4646-a4ba-7749ccaaae4e" providerId="AD" clId="Web-{81E611A5-3D17-4FC1-9361-6721035A9769}" dt="2022-12-09T16:32:28.751" v="18"/>
        <pc:sldMkLst>
          <pc:docMk/>
          <pc:sldMk cId="0" sldId="294"/>
        </pc:sldMkLst>
      </pc:sldChg>
      <pc:sldChg chg="del">
        <pc:chgData name="Amr Ibrahim" userId="S::aibrahi9@oldwestbury.edu::5c25940f-3bf1-4646-a4ba-7749ccaaae4e" providerId="AD" clId="Web-{81E611A5-3D17-4FC1-9361-6721035A9769}" dt="2022-12-09T16:32:28.798" v="19"/>
        <pc:sldMkLst>
          <pc:docMk/>
          <pc:sldMk cId="0" sldId="296"/>
        </pc:sldMkLst>
      </pc:sldChg>
      <pc:sldChg chg="del">
        <pc:chgData name="Amr Ibrahim" userId="S::aibrahi9@oldwestbury.edu::5c25940f-3bf1-4646-a4ba-7749ccaaae4e" providerId="AD" clId="Web-{81E611A5-3D17-4FC1-9361-6721035A9769}" dt="2022-12-09T16:32:28.829" v="20"/>
        <pc:sldMkLst>
          <pc:docMk/>
          <pc:sldMk cId="0" sldId="298"/>
        </pc:sldMkLst>
      </pc:sldChg>
      <pc:sldChg chg="del">
        <pc:chgData name="Amr Ibrahim" userId="S::aibrahi9@oldwestbury.edu::5c25940f-3bf1-4646-a4ba-7749ccaaae4e" providerId="AD" clId="Web-{81E611A5-3D17-4FC1-9361-6721035A9769}" dt="2022-12-09T16:32:28.861" v="21"/>
        <pc:sldMkLst>
          <pc:docMk/>
          <pc:sldMk cId="0" sldId="300"/>
        </pc:sldMkLst>
      </pc:sldChg>
      <pc:sldChg chg="del">
        <pc:chgData name="Amr Ibrahim" userId="S::aibrahi9@oldwestbury.edu::5c25940f-3bf1-4646-a4ba-7749ccaaae4e" providerId="AD" clId="Web-{81E611A5-3D17-4FC1-9361-6721035A9769}" dt="2022-12-09T16:32:28.907" v="22"/>
        <pc:sldMkLst>
          <pc:docMk/>
          <pc:sldMk cId="0" sldId="301"/>
        </pc:sldMkLst>
      </pc:sldChg>
      <pc:sldChg chg="del">
        <pc:chgData name="Amr Ibrahim" userId="S::aibrahi9@oldwestbury.edu::5c25940f-3bf1-4646-a4ba-7749ccaaae4e" providerId="AD" clId="Web-{81E611A5-3D17-4FC1-9361-6721035A9769}" dt="2022-12-09T16:32:28.939" v="23"/>
        <pc:sldMkLst>
          <pc:docMk/>
          <pc:sldMk cId="0" sldId="303"/>
        </pc:sldMkLst>
      </pc:sldChg>
      <pc:sldChg chg="del">
        <pc:chgData name="Amr Ibrahim" userId="S::aibrahi9@oldwestbury.edu::5c25940f-3bf1-4646-a4ba-7749ccaaae4e" providerId="AD" clId="Web-{81E611A5-3D17-4FC1-9361-6721035A9769}" dt="2022-12-09T16:32:28.986" v="24"/>
        <pc:sldMkLst>
          <pc:docMk/>
          <pc:sldMk cId="0" sldId="304"/>
        </pc:sldMkLst>
      </pc:sldChg>
      <pc:sldChg chg="del">
        <pc:chgData name="Amr Ibrahim" userId="S::aibrahi9@oldwestbury.edu::5c25940f-3bf1-4646-a4ba-7749ccaaae4e" providerId="AD" clId="Web-{81E611A5-3D17-4FC1-9361-6721035A9769}" dt="2022-12-09T16:32:29.017" v="25"/>
        <pc:sldMkLst>
          <pc:docMk/>
          <pc:sldMk cId="0" sldId="305"/>
        </pc:sldMkLst>
      </pc:sldChg>
      <pc:sldChg chg="del">
        <pc:chgData name="Amr Ibrahim" userId="S::aibrahi9@oldwestbury.edu::5c25940f-3bf1-4646-a4ba-7749ccaaae4e" providerId="AD" clId="Web-{81E611A5-3D17-4FC1-9361-6721035A9769}" dt="2022-12-09T16:32:29.345" v="26"/>
        <pc:sldMkLst>
          <pc:docMk/>
          <pc:sldMk cId="0" sldId="306"/>
        </pc:sldMkLst>
      </pc:sldChg>
      <pc:sldChg chg="del">
        <pc:chgData name="Amr Ibrahim" userId="S::aibrahi9@oldwestbury.edu::5c25940f-3bf1-4646-a4ba-7749ccaaae4e" providerId="AD" clId="Web-{81E611A5-3D17-4FC1-9361-6721035A9769}" dt="2022-12-09T16:32:29.392" v="27"/>
        <pc:sldMkLst>
          <pc:docMk/>
          <pc:sldMk cId="0" sldId="307"/>
        </pc:sldMkLst>
      </pc:sldChg>
      <pc:sldChg chg="del">
        <pc:chgData name="Amr Ibrahim" userId="S::aibrahi9@oldwestbury.edu::5c25940f-3bf1-4646-a4ba-7749ccaaae4e" providerId="AD" clId="Web-{81E611A5-3D17-4FC1-9361-6721035A9769}" dt="2022-12-09T16:32:29.423" v="28"/>
        <pc:sldMkLst>
          <pc:docMk/>
          <pc:sldMk cId="0" sldId="308"/>
        </pc:sldMkLst>
      </pc:sldChg>
      <pc:sldChg chg="del">
        <pc:chgData name="Amr Ibrahim" userId="S::aibrahi9@oldwestbury.edu::5c25940f-3bf1-4646-a4ba-7749ccaaae4e" providerId="AD" clId="Web-{81E611A5-3D17-4FC1-9361-6721035A9769}" dt="2022-12-09T16:32:29.454" v="29"/>
        <pc:sldMkLst>
          <pc:docMk/>
          <pc:sldMk cId="0" sldId="309"/>
        </pc:sldMkLst>
      </pc:sldChg>
      <pc:sldChg chg="del">
        <pc:chgData name="Amr Ibrahim" userId="S::aibrahi9@oldwestbury.edu::5c25940f-3bf1-4646-a4ba-7749ccaaae4e" providerId="AD" clId="Web-{81E611A5-3D17-4FC1-9361-6721035A9769}" dt="2022-12-09T16:32:29.501" v="30"/>
        <pc:sldMkLst>
          <pc:docMk/>
          <pc:sldMk cId="0" sldId="310"/>
        </pc:sldMkLst>
      </pc:sldChg>
      <pc:sldChg chg="del">
        <pc:chgData name="Amr Ibrahim" userId="S::aibrahi9@oldwestbury.edu::5c25940f-3bf1-4646-a4ba-7749ccaaae4e" providerId="AD" clId="Web-{81E611A5-3D17-4FC1-9361-6721035A9769}" dt="2022-12-09T16:32:29.532" v="31"/>
        <pc:sldMkLst>
          <pc:docMk/>
          <pc:sldMk cId="0" sldId="311"/>
        </pc:sldMkLst>
      </pc:sldChg>
      <pc:sldChg chg="del">
        <pc:chgData name="Amr Ibrahim" userId="S::aibrahi9@oldwestbury.edu::5c25940f-3bf1-4646-a4ba-7749ccaaae4e" providerId="AD" clId="Web-{81E611A5-3D17-4FC1-9361-6721035A9769}" dt="2022-12-09T16:32:29.579" v="32"/>
        <pc:sldMkLst>
          <pc:docMk/>
          <pc:sldMk cId="0" sldId="312"/>
        </pc:sldMkLst>
      </pc:sldChg>
      <pc:sldChg chg="del">
        <pc:chgData name="Amr Ibrahim" userId="S::aibrahi9@oldwestbury.edu::5c25940f-3bf1-4646-a4ba-7749ccaaae4e" providerId="AD" clId="Web-{81E611A5-3D17-4FC1-9361-6721035A9769}" dt="2022-12-09T16:32:29.611" v="33"/>
        <pc:sldMkLst>
          <pc:docMk/>
          <pc:sldMk cId="0" sldId="313"/>
        </pc:sldMkLst>
      </pc:sldChg>
      <pc:sldChg chg="del">
        <pc:chgData name="Amr Ibrahim" userId="S::aibrahi9@oldwestbury.edu::5c25940f-3bf1-4646-a4ba-7749ccaaae4e" providerId="AD" clId="Web-{81E611A5-3D17-4FC1-9361-6721035A9769}" dt="2022-12-09T16:32:29.657" v="34"/>
        <pc:sldMkLst>
          <pc:docMk/>
          <pc:sldMk cId="0" sldId="314"/>
        </pc:sldMkLst>
      </pc:sldChg>
      <pc:sldChg chg="addSp delSp modSp">
        <pc:chgData name="Amr Ibrahim" userId="S::aibrahi9@oldwestbury.edu::5c25940f-3bf1-4646-a4ba-7749ccaaae4e" providerId="AD" clId="Web-{81E611A5-3D17-4FC1-9361-6721035A9769}" dt="2022-12-09T16:35:22.246" v="73"/>
        <pc:sldMkLst>
          <pc:docMk/>
          <pc:sldMk cId="0" sldId="315"/>
        </pc:sldMkLst>
        <pc:spChg chg="add mod">
          <ac:chgData name="Amr Ibrahim" userId="S::aibrahi9@oldwestbury.edu::5c25940f-3bf1-4646-a4ba-7749ccaaae4e" providerId="AD" clId="Web-{81E611A5-3D17-4FC1-9361-6721035A9769}" dt="2022-12-09T16:35:22.246" v="73"/>
          <ac:spMkLst>
            <pc:docMk/>
            <pc:sldMk cId="0" sldId="315"/>
            <ac:spMk id="3" creationId="{3B6B50CB-ABBD-5545-CE92-CF18BA9CAF14}"/>
          </ac:spMkLst>
        </pc:spChg>
        <pc:spChg chg="del">
          <ac:chgData name="Amr Ibrahim" userId="S::aibrahi9@oldwestbury.edu::5c25940f-3bf1-4646-a4ba-7749ccaaae4e" providerId="AD" clId="Web-{81E611A5-3D17-4FC1-9361-6721035A9769}" dt="2022-12-09T16:35:22.246" v="73"/>
          <ac:spMkLst>
            <pc:docMk/>
            <pc:sldMk cId="0" sldId="315"/>
            <ac:spMk id="3128" creationId="{00000000-0000-0000-0000-000000000000}"/>
          </ac:spMkLst>
        </pc:spChg>
        <pc:spChg chg="del">
          <ac:chgData name="Amr Ibrahim" userId="S::aibrahi9@oldwestbury.edu::5c25940f-3bf1-4646-a4ba-7749ccaaae4e" providerId="AD" clId="Web-{81E611A5-3D17-4FC1-9361-6721035A9769}" dt="2022-12-09T16:35:03.854" v="69"/>
          <ac:spMkLst>
            <pc:docMk/>
            <pc:sldMk cId="0" sldId="315"/>
            <ac:spMk id="3129" creationId="{00000000-0000-0000-0000-000000000000}"/>
          </ac:spMkLst>
        </pc:spChg>
        <pc:grpChg chg="del">
          <ac:chgData name="Amr Ibrahim" userId="S::aibrahi9@oldwestbury.edu::5c25940f-3bf1-4646-a4ba-7749ccaaae4e" providerId="AD" clId="Web-{81E611A5-3D17-4FC1-9361-6721035A9769}" dt="2022-12-09T16:35:17.276" v="72"/>
          <ac:grpSpMkLst>
            <pc:docMk/>
            <pc:sldMk cId="0" sldId="315"/>
            <ac:grpSpMk id="3130" creationId="{00000000-0000-0000-0000-000000000000}"/>
          </ac:grpSpMkLst>
        </pc:grpChg>
        <pc:grpChg chg="del">
          <ac:chgData name="Amr Ibrahim" userId="S::aibrahi9@oldwestbury.edu::5c25940f-3bf1-4646-a4ba-7749ccaaae4e" providerId="AD" clId="Web-{81E611A5-3D17-4FC1-9361-6721035A9769}" dt="2022-12-09T16:35:17.276" v="71"/>
          <ac:grpSpMkLst>
            <pc:docMk/>
            <pc:sldMk cId="0" sldId="315"/>
            <ac:grpSpMk id="3133" creationId="{00000000-0000-0000-0000-000000000000}"/>
          </ac:grpSpMkLst>
        </pc:grpChg>
        <pc:grpChg chg="del">
          <ac:chgData name="Amr Ibrahim" userId="S::aibrahi9@oldwestbury.edu::5c25940f-3bf1-4646-a4ba-7749ccaaae4e" providerId="AD" clId="Web-{81E611A5-3D17-4FC1-9361-6721035A9769}" dt="2022-12-09T16:35:17.276" v="70"/>
          <ac:grpSpMkLst>
            <pc:docMk/>
            <pc:sldMk cId="0" sldId="315"/>
            <ac:grpSpMk id="3138" creationId="{00000000-0000-0000-0000-000000000000}"/>
          </ac:grpSpMkLst>
        </pc:grpChg>
      </pc:sldChg>
      <pc:sldChg chg="del">
        <pc:chgData name="Amr Ibrahim" userId="S::aibrahi9@oldwestbury.edu::5c25940f-3bf1-4646-a4ba-7749ccaaae4e" providerId="AD" clId="Web-{81E611A5-3D17-4FC1-9361-6721035A9769}" dt="2022-12-09T16:32:36.502" v="35"/>
        <pc:sldMkLst>
          <pc:docMk/>
          <pc:sldMk cId="0" sldId="316"/>
        </pc:sldMkLst>
      </pc:sldChg>
      <pc:sldChg chg="del">
        <pc:chgData name="Amr Ibrahim" userId="S::aibrahi9@oldwestbury.edu::5c25940f-3bf1-4646-a4ba-7749ccaaae4e" providerId="AD" clId="Web-{81E611A5-3D17-4FC1-9361-6721035A9769}" dt="2022-12-09T16:32:38.064" v="36"/>
        <pc:sldMkLst>
          <pc:docMk/>
          <pc:sldMk cId="0" sldId="318"/>
        </pc:sldMkLst>
      </pc:sldChg>
      <pc:sldChg chg="del">
        <pc:chgData name="Amr Ibrahim" userId="S::aibrahi9@oldwestbury.edu::5c25940f-3bf1-4646-a4ba-7749ccaaae4e" providerId="AD" clId="Web-{81E611A5-3D17-4FC1-9361-6721035A9769}" dt="2022-12-09T16:32:45.705" v="37"/>
        <pc:sldMkLst>
          <pc:docMk/>
          <pc:sldMk cId="279651012" sldId="319"/>
        </pc:sldMkLst>
      </pc:sldChg>
      <pc:sldChg chg="del">
        <pc:chgData name="Amr Ibrahim" userId="S::aibrahi9@oldwestbury.edu::5c25940f-3bf1-4646-a4ba-7749ccaaae4e" providerId="AD" clId="Web-{81E611A5-3D17-4FC1-9361-6721035A9769}" dt="2022-12-09T16:32:47.487" v="38"/>
        <pc:sldMkLst>
          <pc:docMk/>
          <pc:sldMk cId="4223381526" sldId="320"/>
        </pc:sldMkLst>
      </pc:sldChg>
      <pc:sldChg chg="del">
        <pc:chgData name="Amr Ibrahim" userId="S::aibrahi9@oldwestbury.edu::5c25940f-3bf1-4646-a4ba-7749ccaaae4e" providerId="AD" clId="Web-{81E611A5-3D17-4FC1-9361-6721035A9769}" dt="2022-12-09T16:34:42.212" v="68"/>
        <pc:sldMkLst>
          <pc:docMk/>
          <pc:sldMk cId="17991660" sldId="321"/>
        </pc:sldMkLst>
      </pc:sldChg>
      <pc:sldChg chg="del">
        <pc:chgData name="Amr Ibrahim" userId="S::aibrahi9@oldwestbury.edu::5c25940f-3bf1-4646-a4ba-7749ccaaae4e" providerId="AD" clId="Web-{81E611A5-3D17-4FC1-9361-6721035A9769}" dt="2022-12-09T16:32:49.909" v="39"/>
        <pc:sldMkLst>
          <pc:docMk/>
          <pc:sldMk cId="1862304560" sldId="322"/>
        </pc:sldMkLst>
      </pc:sldChg>
      <pc:sldChg chg="del">
        <pc:chgData name="Amr Ibrahim" userId="S::aibrahi9@oldwestbury.edu::5c25940f-3bf1-4646-a4ba-7749ccaaae4e" providerId="AD" clId="Web-{81E611A5-3D17-4FC1-9361-6721035A9769}" dt="2022-12-09T16:33:43.521" v="67"/>
        <pc:sldMkLst>
          <pc:docMk/>
          <pc:sldMk cId="274582540" sldId="323"/>
        </pc:sldMkLst>
      </pc:sldChg>
      <pc:sldChg chg="del">
        <pc:chgData name="Amr Ibrahim" userId="S::aibrahi9@oldwestbury.edu::5c25940f-3bf1-4646-a4ba-7749ccaaae4e" providerId="AD" clId="Web-{81E611A5-3D17-4FC1-9361-6721035A9769}" dt="2022-12-09T16:33:43.521" v="66"/>
        <pc:sldMkLst>
          <pc:docMk/>
          <pc:sldMk cId="866879749" sldId="324"/>
        </pc:sldMkLst>
      </pc:sldChg>
      <pc:sldChg chg="del">
        <pc:chgData name="Amr Ibrahim" userId="S::aibrahi9@oldwestbury.edu::5c25940f-3bf1-4646-a4ba-7749ccaaae4e" providerId="AD" clId="Web-{81E611A5-3D17-4FC1-9361-6721035A9769}" dt="2022-12-09T16:33:43.521" v="65"/>
        <pc:sldMkLst>
          <pc:docMk/>
          <pc:sldMk cId="746584401" sldId="325"/>
        </pc:sldMkLst>
      </pc:sldChg>
      <pc:sldChg chg="del">
        <pc:chgData name="Amr Ibrahim" userId="S::aibrahi9@oldwestbury.edu::5c25940f-3bf1-4646-a4ba-7749ccaaae4e" providerId="AD" clId="Web-{81E611A5-3D17-4FC1-9361-6721035A9769}" dt="2022-12-09T16:33:43.505" v="64"/>
        <pc:sldMkLst>
          <pc:docMk/>
          <pc:sldMk cId="1005361763" sldId="326"/>
        </pc:sldMkLst>
      </pc:sldChg>
      <pc:sldChg chg="del">
        <pc:chgData name="Amr Ibrahim" userId="S::aibrahi9@oldwestbury.edu::5c25940f-3bf1-4646-a4ba-7749ccaaae4e" providerId="AD" clId="Web-{81E611A5-3D17-4FC1-9361-6721035A9769}" dt="2022-12-09T16:33:43.505" v="63"/>
        <pc:sldMkLst>
          <pc:docMk/>
          <pc:sldMk cId="854507125" sldId="327"/>
        </pc:sldMkLst>
      </pc:sldChg>
      <pc:sldChg chg="del">
        <pc:chgData name="Amr Ibrahim" userId="S::aibrahi9@oldwestbury.edu::5c25940f-3bf1-4646-a4ba-7749ccaaae4e" providerId="AD" clId="Web-{81E611A5-3D17-4FC1-9361-6721035A9769}" dt="2022-12-09T16:33:43.474" v="62"/>
        <pc:sldMkLst>
          <pc:docMk/>
          <pc:sldMk cId="1755718592" sldId="328"/>
        </pc:sldMkLst>
      </pc:sldChg>
      <pc:sldChg chg="del">
        <pc:chgData name="Amr Ibrahim" userId="S::aibrahi9@oldwestbury.edu::5c25940f-3bf1-4646-a4ba-7749ccaaae4e" providerId="AD" clId="Web-{81E611A5-3D17-4FC1-9361-6721035A9769}" dt="2022-12-09T16:33:43.224" v="61"/>
        <pc:sldMkLst>
          <pc:docMk/>
          <pc:sldMk cId="1545141405" sldId="329"/>
        </pc:sldMkLst>
      </pc:sldChg>
      <pc:sldChg chg="del">
        <pc:chgData name="Amr Ibrahim" userId="S::aibrahi9@oldwestbury.edu::5c25940f-3bf1-4646-a4ba-7749ccaaae4e" providerId="AD" clId="Web-{81E611A5-3D17-4FC1-9361-6721035A9769}" dt="2022-12-09T16:33:43.209" v="60"/>
        <pc:sldMkLst>
          <pc:docMk/>
          <pc:sldMk cId="976371811" sldId="330"/>
        </pc:sldMkLst>
      </pc:sldChg>
      <pc:sldChg chg="del">
        <pc:chgData name="Amr Ibrahim" userId="S::aibrahi9@oldwestbury.edu::5c25940f-3bf1-4646-a4ba-7749ccaaae4e" providerId="AD" clId="Web-{81E611A5-3D17-4FC1-9361-6721035A9769}" dt="2022-12-09T16:33:43.193" v="59"/>
        <pc:sldMkLst>
          <pc:docMk/>
          <pc:sldMk cId="962250833" sldId="331"/>
        </pc:sldMkLst>
      </pc:sldChg>
      <pc:sldChg chg="del">
        <pc:chgData name="Amr Ibrahim" userId="S::aibrahi9@oldwestbury.edu::5c25940f-3bf1-4646-a4ba-7749ccaaae4e" providerId="AD" clId="Web-{81E611A5-3D17-4FC1-9361-6721035A9769}" dt="2022-12-09T16:33:43.177" v="58"/>
        <pc:sldMkLst>
          <pc:docMk/>
          <pc:sldMk cId="1002290948" sldId="332"/>
        </pc:sldMkLst>
      </pc:sldChg>
      <pc:sldChg chg="del">
        <pc:chgData name="Amr Ibrahim" userId="S::aibrahi9@oldwestbury.edu::5c25940f-3bf1-4646-a4ba-7749ccaaae4e" providerId="AD" clId="Web-{81E611A5-3D17-4FC1-9361-6721035A9769}" dt="2022-12-09T16:33:43.162" v="57"/>
        <pc:sldMkLst>
          <pc:docMk/>
          <pc:sldMk cId="432713568" sldId="333"/>
        </pc:sldMkLst>
      </pc:sldChg>
      <pc:sldChg chg="del">
        <pc:chgData name="Amr Ibrahim" userId="S::aibrahi9@oldwestbury.edu::5c25940f-3bf1-4646-a4ba-7749ccaaae4e" providerId="AD" clId="Web-{81E611A5-3D17-4FC1-9361-6721035A9769}" dt="2022-12-09T16:33:43.099" v="56"/>
        <pc:sldMkLst>
          <pc:docMk/>
          <pc:sldMk cId="0" sldId="334"/>
        </pc:sldMkLst>
      </pc:sldChg>
      <pc:sldChg chg="del">
        <pc:chgData name="Amr Ibrahim" userId="S::aibrahi9@oldwestbury.edu::5c25940f-3bf1-4646-a4ba-7749ccaaae4e" providerId="AD" clId="Web-{81E611A5-3D17-4FC1-9361-6721035A9769}" dt="2022-12-09T16:33:43.052" v="55"/>
        <pc:sldMkLst>
          <pc:docMk/>
          <pc:sldMk cId="0" sldId="335"/>
        </pc:sldMkLst>
      </pc:sldChg>
      <pc:sldChg chg="del">
        <pc:chgData name="Amr Ibrahim" userId="S::aibrahi9@oldwestbury.edu::5c25940f-3bf1-4646-a4ba-7749ccaaae4e" providerId="AD" clId="Web-{81E611A5-3D17-4FC1-9361-6721035A9769}" dt="2022-12-09T16:33:43.005" v="54"/>
        <pc:sldMkLst>
          <pc:docMk/>
          <pc:sldMk cId="0" sldId="336"/>
        </pc:sldMkLst>
      </pc:sldChg>
      <pc:sldChg chg="del">
        <pc:chgData name="Amr Ibrahim" userId="S::aibrahi9@oldwestbury.edu::5c25940f-3bf1-4646-a4ba-7749ccaaae4e" providerId="AD" clId="Web-{81E611A5-3D17-4FC1-9361-6721035A9769}" dt="2022-12-09T16:33:42.959" v="53"/>
        <pc:sldMkLst>
          <pc:docMk/>
          <pc:sldMk cId="0" sldId="337"/>
        </pc:sldMkLst>
      </pc:sldChg>
      <pc:sldChg chg="del">
        <pc:chgData name="Amr Ibrahim" userId="S::aibrahi9@oldwestbury.edu::5c25940f-3bf1-4646-a4ba-7749ccaaae4e" providerId="AD" clId="Web-{81E611A5-3D17-4FC1-9361-6721035A9769}" dt="2022-12-09T16:33:42.880" v="52"/>
        <pc:sldMkLst>
          <pc:docMk/>
          <pc:sldMk cId="0" sldId="338"/>
        </pc:sldMkLst>
      </pc:sldChg>
      <pc:sldChg chg="del">
        <pc:chgData name="Amr Ibrahim" userId="S::aibrahi9@oldwestbury.edu::5c25940f-3bf1-4646-a4ba-7749ccaaae4e" providerId="AD" clId="Web-{81E611A5-3D17-4FC1-9361-6721035A9769}" dt="2022-12-09T16:33:42.755" v="51"/>
        <pc:sldMkLst>
          <pc:docMk/>
          <pc:sldMk cId="0" sldId="339"/>
        </pc:sldMkLst>
      </pc:sldChg>
      <pc:sldChg chg="del">
        <pc:chgData name="Amr Ibrahim" userId="S::aibrahi9@oldwestbury.edu::5c25940f-3bf1-4646-a4ba-7749ccaaae4e" providerId="AD" clId="Web-{81E611A5-3D17-4FC1-9361-6721035A9769}" dt="2022-12-09T16:33:42.630" v="50"/>
        <pc:sldMkLst>
          <pc:docMk/>
          <pc:sldMk cId="0" sldId="340"/>
        </pc:sldMkLst>
      </pc:sldChg>
      <pc:sldChg chg="del">
        <pc:chgData name="Amr Ibrahim" userId="S::aibrahi9@oldwestbury.edu::5c25940f-3bf1-4646-a4ba-7749ccaaae4e" providerId="AD" clId="Web-{81E611A5-3D17-4FC1-9361-6721035A9769}" dt="2022-12-09T16:33:42.537" v="49"/>
        <pc:sldMkLst>
          <pc:docMk/>
          <pc:sldMk cId="0" sldId="341"/>
        </pc:sldMkLst>
      </pc:sldChg>
      <pc:sldChg chg="del">
        <pc:chgData name="Amr Ibrahim" userId="S::aibrahi9@oldwestbury.edu::5c25940f-3bf1-4646-a4ba-7749ccaaae4e" providerId="AD" clId="Web-{81E611A5-3D17-4FC1-9361-6721035A9769}" dt="2022-12-09T16:33:42.474" v="48"/>
        <pc:sldMkLst>
          <pc:docMk/>
          <pc:sldMk cId="0" sldId="342"/>
        </pc:sldMkLst>
      </pc:sldChg>
      <pc:sldChg chg="del">
        <pc:chgData name="Amr Ibrahim" userId="S::aibrahi9@oldwestbury.edu::5c25940f-3bf1-4646-a4ba-7749ccaaae4e" providerId="AD" clId="Web-{81E611A5-3D17-4FC1-9361-6721035A9769}" dt="2022-12-09T16:33:42.380" v="47"/>
        <pc:sldMkLst>
          <pc:docMk/>
          <pc:sldMk cId="0" sldId="343"/>
        </pc:sldMkLst>
      </pc:sldChg>
      <pc:sldChg chg="del">
        <pc:chgData name="Amr Ibrahim" userId="S::aibrahi9@oldwestbury.edu::5c25940f-3bf1-4646-a4ba-7749ccaaae4e" providerId="AD" clId="Web-{81E611A5-3D17-4FC1-9361-6721035A9769}" dt="2022-12-09T16:33:42.380" v="46"/>
        <pc:sldMkLst>
          <pc:docMk/>
          <pc:sldMk cId="0" sldId="344"/>
        </pc:sldMkLst>
      </pc:sldChg>
      <pc:sldChg chg="del">
        <pc:chgData name="Amr Ibrahim" userId="S::aibrahi9@oldwestbury.edu::5c25940f-3bf1-4646-a4ba-7749ccaaae4e" providerId="AD" clId="Web-{81E611A5-3D17-4FC1-9361-6721035A9769}" dt="2022-12-09T16:33:42.380" v="45"/>
        <pc:sldMkLst>
          <pc:docMk/>
          <pc:sldMk cId="0" sldId="345"/>
        </pc:sldMkLst>
      </pc:sldChg>
      <pc:sldChg chg="del">
        <pc:chgData name="Amr Ibrahim" userId="S::aibrahi9@oldwestbury.edu::5c25940f-3bf1-4646-a4ba-7749ccaaae4e" providerId="AD" clId="Web-{81E611A5-3D17-4FC1-9361-6721035A9769}" dt="2022-12-09T16:33:42.349" v="44"/>
        <pc:sldMkLst>
          <pc:docMk/>
          <pc:sldMk cId="0" sldId="346"/>
        </pc:sldMkLst>
      </pc:sldChg>
      <pc:sldChg chg="del">
        <pc:chgData name="Amr Ibrahim" userId="S::aibrahi9@oldwestbury.edu::5c25940f-3bf1-4646-a4ba-7749ccaaae4e" providerId="AD" clId="Web-{81E611A5-3D17-4FC1-9361-6721035A9769}" dt="2022-12-09T16:33:42.302" v="43"/>
        <pc:sldMkLst>
          <pc:docMk/>
          <pc:sldMk cId="0" sldId="347"/>
        </pc:sldMkLst>
      </pc:sldChg>
      <pc:sldChg chg="del">
        <pc:chgData name="Amr Ibrahim" userId="S::aibrahi9@oldwestbury.edu::5c25940f-3bf1-4646-a4ba-7749ccaaae4e" providerId="AD" clId="Web-{81E611A5-3D17-4FC1-9361-6721035A9769}" dt="2022-12-09T16:33:42.271" v="42"/>
        <pc:sldMkLst>
          <pc:docMk/>
          <pc:sldMk cId="0" sldId="348"/>
        </pc:sldMkLst>
      </pc:sldChg>
      <pc:sldChg chg="del">
        <pc:chgData name="Amr Ibrahim" userId="S::aibrahi9@oldwestbury.edu::5c25940f-3bf1-4646-a4ba-7749ccaaae4e" providerId="AD" clId="Web-{81E611A5-3D17-4FC1-9361-6721035A9769}" dt="2022-12-09T16:33:42.224" v="41"/>
        <pc:sldMkLst>
          <pc:docMk/>
          <pc:sldMk cId="0" sldId="349"/>
        </pc:sldMkLst>
      </pc:sldChg>
      <pc:sldChg chg="del">
        <pc:chgData name="Amr Ibrahim" userId="S::aibrahi9@oldwestbury.edu::5c25940f-3bf1-4646-a4ba-7749ccaaae4e" providerId="AD" clId="Web-{81E611A5-3D17-4FC1-9361-6721035A9769}" dt="2022-12-09T16:33:42.193" v="40"/>
        <pc:sldMkLst>
          <pc:docMk/>
          <pc:sldMk cId="0" sldId="350"/>
        </pc:sldMkLst>
      </pc:sldChg>
    </pc:docChg>
  </pc:docChgLst>
  <pc:docChgLst>
    <pc:chgData name="Vladislav Yashaev" userId="S::vyashaev@oldwestbury.edu::7e6d812f-b6e5-4842-be41-1d9880b75bd5" providerId="AD" clId="Web-{498F22F7-954D-448F-8034-4D3D7ADC4A0C}"/>
    <pc:docChg chg="addSld modSld">
      <pc:chgData name="Vladislav Yashaev" userId="S::vyashaev@oldwestbury.edu::7e6d812f-b6e5-4842-be41-1d9880b75bd5" providerId="AD" clId="Web-{498F22F7-954D-448F-8034-4D3D7ADC4A0C}" dt="2022-12-18T23:51:27.629" v="883" actId="1076"/>
      <pc:docMkLst>
        <pc:docMk/>
      </pc:docMkLst>
      <pc:sldChg chg="addSp delSp modSp">
        <pc:chgData name="Vladislav Yashaev" userId="S::vyashaev@oldwestbury.edu::7e6d812f-b6e5-4842-be41-1d9880b75bd5" providerId="AD" clId="Web-{498F22F7-954D-448F-8034-4D3D7ADC4A0C}" dt="2022-12-18T23:25:00.139" v="783" actId="1076"/>
        <pc:sldMkLst>
          <pc:docMk/>
          <pc:sldMk cId="0" sldId="260"/>
        </pc:sldMkLst>
        <pc:spChg chg="mod">
          <ac:chgData name="Vladislav Yashaev" userId="S::vyashaev@oldwestbury.edu::7e6d812f-b6e5-4842-be41-1d9880b75bd5" providerId="AD" clId="Web-{498F22F7-954D-448F-8034-4D3D7ADC4A0C}" dt="2022-12-18T23:25:00.139" v="783" actId="1076"/>
          <ac:spMkLst>
            <pc:docMk/>
            <pc:sldMk cId="0" sldId="260"/>
            <ac:spMk id="2" creationId="{72113990-2EFA-532B-EC55-22DFCCE798E1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3:24:43.279" v="781" actId="20577"/>
          <ac:spMkLst>
            <pc:docMk/>
            <pc:sldMk cId="0" sldId="260"/>
            <ac:spMk id="10" creationId="{5EA4D47F-1A46-4B73-541F-43C9C8E94805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12:06.371" v="335" actId="1076"/>
          <ac:spMkLst>
            <pc:docMk/>
            <pc:sldMk cId="0" sldId="260"/>
            <ac:spMk id="11" creationId="{1AFE4980-0AFF-3D9A-FB17-A4DFA113AB3E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12:02.730" v="334" actId="1076"/>
          <ac:spMkLst>
            <pc:docMk/>
            <pc:sldMk cId="0" sldId="260"/>
            <ac:spMk id="12" creationId="{65A35325-917C-34B3-1C7C-34FE4C7020C4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14:24.328" v="370" actId="1076"/>
          <ac:spMkLst>
            <pc:docMk/>
            <pc:sldMk cId="0" sldId="260"/>
            <ac:spMk id="13" creationId="{0B132C59-763A-A3E0-8A13-A86C215C1087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11:25.917" v="327" actId="1076"/>
          <ac:spMkLst>
            <pc:docMk/>
            <pc:sldMk cId="0" sldId="260"/>
            <ac:spMk id="14" creationId="{73300E27-829E-AECB-3CB0-96E4B9F77FC6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13:40.280" v="366" actId="1076"/>
          <ac:spMkLst>
            <pc:docMk/>
            <pc:sldMk cId="0" sldId="260"/>
            <ac:spMk id="15" creationId="{1288F209-367B-9913-73AF-6457335F5650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17:33.739" v="411" actId="14100"/>
          <ac:spMkLst>
            <pc:docMk/>
            <pc:sldMk cId="0" sldId="260"/>
            <ac:spMk id="16" creationId="{1A2123D5-CB44-C3F6-D095-9D9447F68F5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14:06.265" v="369" actId="1076"/>
          <ac:spMkLst>
            <pc:docMk/>
            <pc:sldMk cId="0" sldId="260"/>
            <ac:spMk id="1442" creationId="{00000000-0000-0000-0000-000000000000}"/>
          </ac:spMkLst>
        </pc:spChg>
        <pc:grpChg chg="add del">
          <ac:chgData name="Vladislav Yashaev" userId="S::vyashaev@oldwestbury.edu::7e6d812f-b6e5-4842-be41-1d9880b75bd5" providerId="AD" clId="Web-{498F22F7-954D-448F-8034-4D3D7ADC4A0C}" dt="2022-12-18T22:06:51.706" v="243"/>
          <ac:grpSpMkLst>
            <pc:docMk/>
            <pc:sldMk cId="0" sldId="260"/>
            <ac:grpSpMk id="8" creationId="{C913DD01-1E72-FA31-E62E-E7EE7DDF89AD}"/>
          </ac:grpSpMkLst>
        </pc:grpChg>
        <pc:grpChg chg="mod">
          <ac:chgData name="Vladislav Yashaev" userId="S::vyashaev@oldwestbury.edu::7e6d812f-b6e5-4842-be41-1d9880b75bd5" providerId="AD" clId="Web-{498F22F7-954D-448F-8034-4D3D7ADC4A0C}" dt="2022-12-18T22:16:53.676" v="404" actId="1076"/>
          <ac:grpSpMkLst>
            <pc:docMk/>
            <pc:sldMk cId="0" sldId="260"/>
            <ac:grpSpMk id="1443" creationId="{00000000-0000-0000-0000-000000000000}"/>
          </ac:grpSpMkLst>
        </pc:grpChg>
        <pc:grpChg chg="mod">
          <ac:chgData name="Vladislav Yashaev" userId="S::vyashaev@oldwestbury.edu::7e6d812f-b6e5-4842-be41-1d9880b75bd5" providerId="AD" clId="Web-{498F22F7-954D-448F-8034-4D3D7ADC4A0C}" dt="2022-12-18T22:13:48.624" v="367" actId="1076"/>
          <ac:grpSpMkLst>
            <pc:docMk/>
            <pc:sldMk cId="0" sldId="260"/>
            <ac:grpSpMk id="1463" creationId="{00000000-0000-0000-0000-000000000000}"/>
          </ac:grpSpMkLst>
        </pc:grpChg>
      </pc:sldChg>
      <pc:sldChg chg="addSp modSp">
        <pc:chgData name="Vladislav Yashaev" userId="S::vyashaev@oldwestbury.edu::7e6d812f-b6e5-4842-be41-1d9880b75bd5" providerId="AD" clId="Web-{498F22F7-954D-448F-8034-4D3D7ADC4A0C}" dt="2022-12-18T22:03:42.857" v="241" actId="1076"/>
        <pc:sldMkLst>
          <pc:docMk/>
          <pc:sldMk cId="0" sldId="267"/>
        </pc:sldMkLst>
        <pc:grpChg chg="add mod">
          <ac:chgData name="Vladislav Yashaev" userId="S::vyashaev@oldwestbury.edu::7e6d812f-b6e5-4842-be41-1d9880b75bd5" providerId="AD" clId="Web-{498F22F7-954D-448F-8034-4D3D7ADC4A0C}" dt="2022-12-18T22:03:42.857" v="241" actId="1076"/>
          <ac:grpSpMkLst>
            <pc:docMk/>
            <pc:sldMk cId="0" sldId="267"/>
            <ac:grpSpMk id="2" creationId="{55E4D290-B467-1A52-C312-54BDE55CCBF5}"/>
          </ac:grpSpMkLst>
        </pc:grpChg>
        <pc:grpChg chg="mod">
          <ac:chgData name="Vladislav Yashaev" userId="S::vyashaev@oldwestbury.edu::7e6d812f-b6e5-4842-be41-1d9880b75bd5" providerId="AD" clId="Web-{498F22F7-954D-448F-8034-4D3D7ADC4A0C}" dt="2022-12-18T22:03:35.248" v="239" actId="1076"/>
          <ac:grpSpMkLst>
            <pc:docMk/>
            <pc:sldMk cId="0" sldId="267"/>
            <ac:grpSpMk id="1718" creationId="{00000000-0000-0000-0000-000000000000}"/>
          </ac:grpSpMkLst>
        </pc:grpChg>
        <pc:graphicFrameChg chg="mod modGraphic">
          <ac:chgData name="Vladislav Yashaev" userId="S::vyashaev@oldwestbury.edu::7e6d812f-b6e5-4842-be41-1d9880b75bd5" providerId="AD" clId="Web-{498F22F7-954D-448F-8034-4D3D7ADC4A0C}" dt="2022-12-18T22:03:22.794" v="238"/>
          <ac:graphicFrameMkLst>
            <pc:docMk/>
            <pc:sldMk cId="0" sldId="267"/>
            <ac:graphicFrameMk id="1675" creationId="{00000000-0000-0000-0000-000000000000}"/>
          </ac:graphicFrameMkLst>
        </pc:graphicFrameChg>
      </pc:sldChg>
      <pc:sldChg chg="addSp delSp modSp modTransition">
        <pc:chgData name="Vladislav Yashaev" userId="S::vyashaev@oldwestbury.edu::7e6d812f-b6e5-4842-be41-1d9880b75bd5" providerId="AD" clId="Web-{498F22F7-954D-448F-8034-4D3D7ADC4A0C}" dt="2022-12-18T22:51:29.912" v="546" actId="1076"/>
        <pc:sldMkLst>
          <pc:docMk/>
          <pc:sldMk cId="0" sldId="285"/>
        </pc:sldMkLst>
        <pc:spChg chg="add del">
          <ac:chgData name="Vladislav Yashaev" userId="S::vyashaev@oldwestbury.edu::7e6d812f-b6e5-4842-be41-1d9880b75bd5" providerId="AD" clId="Web-{498F22F7-954D-448F-8034-4D3D7ADC4A0C}" dt="2022-12-18T22:42:42.484" v="415"/>
          <ac:spMkLst>
            <pc:docMk/>
            <pc:sldMk cId="0" sldId="285"/>
            <ac:spMk id="2" creationId="{EE0D647C-79A1-C025-846E-3C4FBDD2F236}"/>
          </ac:spMkLst>
        </pc:spChg>
        <pc:spChg chg="add del mod">
          <ac:chgData name="Vladislav Yashaev" userId="S::vyashaev@oldwestbury.edu::7e6d812f-b6e5-4842-be41-1d9880b75bd5" providerId="AD" clId="Web-{498F22F7-954D-448F-8034-4D3D7ADC4A0C}" dt="2022-12-18T22:47:21.804" v="447"/>
          <ac:spMkLst>
            <pc:docMk/>
            <pc:sldMk cId="0" sldId="285"/>
            <ac:spMk id="3" creationId="{03FB3E31-9661-82C4-6AB4-458E00B942D7}"/>
          </ac:spMkLst>
        </pc:spChg>
        <pc:spChg chg="add del mod">
          <ac:chgData name="Vladislav Yashaev" userId="S::vyashaev@oldwestbury.edu::7e6d812f-b6e5-4842-be41-1d9880b75bd5" providerId="AD" clId="Web-{498F22F7-954D-448F-8034-4D3D7ADC4A0C}" dt="2022-12-18T22:47:21.804" v="446"/>
          <ac:spMkLst>
            <pc:docMk/>
            <pc:sldMk cId="0" sldId="285"/>
            <ac:spMk id="5" creationId="{5BDB58AE-FF26-26C8-A5A4-405629E71D1F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51:29.896" v="545" actId="1076"/>
          <ac:spMkLst>
            <pc:docMk/>
            <pc:sldMk cId="0" sldId="285"/>
            <ac:spMk id="6" creationId="{6A25DC18-5648-D403-4C48-D2FBCB4F9CD0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51:29.912" v="546" actId="1076"/>
          <ac:spMkLst>
            <pc:docMk/>
            <pc:sldMk cId="0" sldId="285"/>
            <ac:spMk id="8" creationId="{B43CED03-1D0F-9955-26A8-6ACCB891F927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49:23.151" v="530" actId="1076"/>
          <ac:spMkLst>
            <pc:docMk/>
            <pc:sldMk cId="0" sldId="285"/>
            <ac:spMk id="10" creationId="{843C416B-8A1C-8C5B-3143-E2ABE9CB137C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49:16.604" v="529" actId="14100"/>
          <ac:spMkLst>
            <pc:docMk/>
            <pc:sldMk cId="0" sldId="285"/>
            <ac:spMk id="12" creationId="{CD4D9F3D-B2C8-ECB6-923C-2AEDDA5A9B52}"/>
          </ac:spMkLst>
        </pc:spChg>
        <pc:spChg chg="add mod">
          <ac:chgData name="Vladislav Yashaev" userId="S::vyashaev@oldwestbury.edu::7e6d812f-b6e5-4842-be41-1d9880b75bd5" providerId="AD" clId="Web-{498F22F7-954D-448F-8034-4D3D7ADC4A0C}" dt="2022-12-18T22:48:13.680" v="466" actId="1076"/>
          <ac:spMkLst>
            <pc:docMk/>
            <pc:sldMk cId="0" sldId="285"/>
            <ac:spMk id="13" creationId="{59C74D81-09DE-F38E-93F1-40AD456082DA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9:36.683" v="531" actId="1076"/>
          <ac:spMkLst>
            <pc:docMk/>
            <pc:sldMk cId="0" sldId="285"/>
            <ac:spMk id="2090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51:17.427" v="543" actId="1076"/>
          <ac:spMkLst>
            <pc:docMk/>
            <pc:sldMk cId="0" sldId="285"/>
            <ac:spMk id="2091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6:58.678" v="430" actId="1076"/>
          <ac:spMkLst>
            <pc:docMk/>
            <pc:sldMk cId="0" sldId="285"/>
            <ac:spMk id="2093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6:58.678" v="431" actId="1076"/>
          <ac:spMkLst>
            <pc:docMk/>
            <pc:sldMk cId="0" sldId="285"/>
            <ac:spMk id="2095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6:58.694" v="432" actId="1076"/>
          <ac:spMkLst>
            <pc:docMk/>
            <pc:sldMk cId="0" sldId="285"/>
            <ac:spMk id="2096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6:58.710" v="433" actId="1076"/>
          <ac:spMkLst>
            <pc:docMk/>
            <pc:sldMk cId="0" sldId="285"/>
            <ac:spMk id="2097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9:36.698" v="532" actId="1076"/>
          <ac:spMkLst>
            <pc:docMk/>
            <pc:sldMk cId="0" sldId="285"/>
            <ac:spMk id="2119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9:36.698" v="533" actId="1076"/>
          <ac:spMkLst>
            <pc:docMk/>
            <pc:sldMk cId="0" sldId="285"/>
            <ac:spMk id="2120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9:36.745" v="534" actId="1076"/>
          <ac:spMkLst>
            <pc:docMk/>
            <pc:sldMk cId="0" sldId="285"/>
            <ac:spMk id="2121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51:17.442" v="544" actId="1076"/>
          <ac:spMkLst>
            <pc:docMk/>
            <pc:sldMk cId="0" sldId="285"/>
            <ac:spMk id="2122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9:49.870" v="538" actId="1076"/>
          <ac:spMkLst>
            <pc:docMk/>
            <pc:sldMk cId="0" sldId="285"/>
            <ac:spMk id="2123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9:49.886" v="539" actId="1076"/>
          <ac:spMkLst>
            <pc:docMk/>
            <pc:sldMk cId="0" sldId="285"/>
            <ac:spMk id="2124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6:58.788" v="440" actId="1076"/>
          <ac:spMkLst>
            <pc:docMk/>
            <pc:sldMk cId="0" sldId="285"/>
            <ac:spMk id="2129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9:36.745" v="535" actId="1076"/>
          <ac:spMkLst>
            <pc:docMk/>
            <pc:sldMk cId="0" sldId="285"/>
            <ac:spMk id="2130" creationId="{00000000-0000-0000-0000-000000000000}"/>
          </ac:spMkLst>
        </pc:spChg>
        <pc:spChg chg="mod">
          <ac:chgData name="Vladislav Yashaev" userId="S::vyashaev@oldwestbury.edu::7e6d812f-b6e5-4842-be41-1d9880b75bd5" providerId="AD" clId="Web-{498F22F7-954D-448F-8034-4D3D7ADC4A0C}" dt="2022-12-18T22:49:49.902" v="540" actId="1076"/>
          <ac:spMkLst>
            <pc:docMk/>
            <pc:sldMk cId="0" sldId="285"/>
            <ac:spMk id="2131" creationId="{00000000-0000-0000-0000-000000000000}"/>
          </ac:spMkLst>
        </pc:spChg>
        <pc:cxnChg chg="mod">
          <ac:chgData name="Vladislav Yashaev" userId="S::vyashaev@oldwestbury.edu::7e6d812f-b6e5-4842-be41-1d9880b75bd5" providerId="AD" clId="Web-{498F22F7-954D-448F-8034-4D3D7ADC4A0C}" dt="2022-12-18T22:48:09.540" v="465" actId="14100"/>
          <ac:cxnSpMkLst>
            <pc:docMk/>
            <pc:sldMk cId="0" sldId="285"/>
            <ac:cxnSpMk id="2128" creationId="{00000000-0000-0000-0000-000000000000}"/>
          </ac:cxnSpMkLst>
        </pc:cxnChg>
      </pc:sldChg>
      <pc:sldChg chg="addSp delSp modSp new mod modClrScheme chgLayout">
        <pc:chgData name="Vladislav Yashaev" userId="S::vyashaev@oldwestbury.edu::7e6d812f-b6e5-4842-be41-1d9880b75bd5" providerId="AD" clId="Web-{498F22F7-954D-448F-8034-4D3D7ADC4A0C}" dt="2022-12-18T23:04:44.136" v="767" actId="20577"/>
        <pc:sldMkLst>
          <pc:docMk/>
          <pc:sldMk cId="962250833" sldId="331"/>
        </pc:sldMkLst>
        <pc:spChg chg="mod ord">
          <ac:chgData name="Vladislav Yashaev" userId="S::vyashaev@oldwestbury.edu::7e6d812f-b6e5-4842-be41-1d9880b75bd5" providerId="AD" clId="Web-{498F22F7-954D-448F-8034-4D3D7ADC4A0C}" dt="2022-12-18T22:54:50.667" v="583"/>
          <ac:spMkLst>
            <pc:docMk/>
            <pc:sldMk cId="962250833" sldId="331"/>
            <ac:spMk id="2" creationId="{E96664BD-AA8D-F9A3-FD93-8ED9C53D1EDB}"/>
          </ac:spMkLst>
        </pc:spChg>
        <pc:spChg chg="add mod ord">
          <ac:chgData name="Vladislav Yashaev" userId="S::vyashaev@oldwestbury.edu::7e6d812f-b6e5-4842-be41-1d9880b75bd5" providerId="AD" clId="Web-{498F22F7-954D-448F-8034-4D3D7ADC4A0C}" dt="2022-12-18T22:56:05.357" v="616"/>
          <ac:spMkLst>
            <pc:docMk/>
            <pc:sldMk cId="962250833" sldId="331"/>
            <ac:spMk id="4" creationId="{EC62B4E4-1548-46AA-2DD0-FE9BFF2B8AB9}"/>
          </ac:spMkLst>
        </pc:spChg>
        <pc:spChg chg="add mod ord">
          <ac:chgData name="Vladislav Yashaev" userId="S::vyashaev@oldwestbury.edu::7e6d812f-b6e5-4842-be41-1d9880b75bd5" providerId="AD" clId="Web-{498F22F7-954D-448F-8034-4D3D7ADC4A0C}" dt="2022-12-18T23:04:44.136" v="767" actId="20577"/>
          <ac:spMkLst>
            <pc:docMk/>
            <pc:sldMk cId="962250833" sldId="331"/>
            <ac:spMk id="5" creationId="{08FF7F39-BEE5-2DD1-5B4C-A564894F26B4}"/>
          </ac:spMkLst>
        </pc:spChg>
        <pc:spChg chg="add mod ord">
          <ac:chgData name="Vladislav Yashaev" userId="S::vyashaev@oldwestbury.edu::7e6d812f-b6e5-4842-be41-1d9880b75bd5" providerId="AD" clId="Web-{498F22F7-954D-448F-8034-4D3D7ADC4A0C}" dt="2022-12-18T22:55:23.262" v="613" actId="20577"/>
          <ac:spMkLst>
            <pc:docMk/>
            <pc:sldMk cId="962250833" sldId="331"/>
            <ac:spMk id="6" creationId="{1B4727CB-02DF-05C2-3105-0D2F7514EE3B}"/>
          </ac:spMkLst>
        </pc:spChg>
        <pc:spChg chg="add mod ord">
          <ac:chgData name="Vladislav Yashaev" userId="S::vyashaev@oldwestbury.edu::7e6d812f-b6e5-4842-be41-1d9880b75bd5" providerId="AD" clId="Web-{498F22F7-954D-448F-8034-4D3D7ADC4A0C}" dt="2022-12-18T22:54:50.667" v="583"/>
          <ac:spMkLst>
            <pc:docMk/>
            <pc:sldMk cId="962250833" sldId="331"/>
            <ac:spMk id="7" creationId="{5DDA5ADF-4815-EC3E-A7F6-5DEA0C7757DE}"/>
          </ac:spMkLst>
        </pc:spChg>
        <pc:picChg chg="add del mod">
          <ac:chgData name="Vladislav Yashaev" userId="S::vyashaev@oldwestbury.edu::7e6d812f-b6e5-4842-be41-1d9880b75bd5" providerId="AD" clId="Web-{498F22F7-954D-448F-8034-4D3D7ADC4A0C}" dt="2022-12-18T22:54:53.823" v="584"/>
          <ac:picMkLst>
            <pc:docMk/>
            <pc:sldMk cId="962250833" sldId="331"/>
            <ac:picMk id="3" creationId="{728776FE-4807-164D-7F86-A34D21A5CB81}"/>
          </ac:picMkLst>
        </pc:picChg>
        <pc:picChg chg="add mod">
          <ac:chgData name="Vladislav Yashaev" userId="S::vyashaev@oldwestbury.edu::7e6d812f-b6e5-4842-be41-1d9880b75bd5" providerId="AD" clId="Web-{498F22F7-954D-448F-8034-4D3D7ADC4A0C}" dt="2022-12-18T23:23:43.403" v="778" actId="1076"/>
          <ac:picMkLst>
            <pc:docMk/>
            <pc:sldMk cId="962250833" sldId="331"/>
            <ac:picMk id="3" creationId="{F9AC6232-4E02-2FDA-9653-ECD41457B558}"/>
          </ac:picMkLst>
        </pc:picChg>
        <pc:picChg chg="add del mod">
          <ac:chgData name="Vladislav Yashaev" userId="S::vyashaev@oldwestbury.edu::7e6d812f-b6e5-4842-be41-1d9880b75bd5" providerId="AD" clId="Web-{498F22F7-954D-448F-8034-4D3D7ADC4A0C}" dt="2022-12-18T22:55:03.277" v="588"/>
          <ac:picMkLst>
            <pc:docMk/>
            <pc:sldMk cId="962250833" sldId="331"/>
            <ac:picMk id="8" creationId="{44C6D7A4-7430-F8FD-312D-D7DEA216C4C8}"/>
          </ac:picMkLst>
        </pc:picChg>
        <pc:picChg chg="add del mod">
          <ac:chgData name="Vladislav Yashaev" userId="S::vyashaev@oldwestbury.edu::7e6d812f-b6e5-4842-be41-1d9880b75bd5" providerId="AD" clId="Web-{498F22F7-954D-448F-8034-4D3D7ADC4A0C}" dt="2022-12-18T23:51:00.222" v="878"/>
          <ac:picMkLst>
            <pc:docMk/>
            <pc:sldMk cId="962250833" sldId="331"/>
            <ac:picMk id="8" creationId="{8CD610B2-EEFB-A03C-AF00-649F15D573DC}"/>
          </ac:picMkLst>
        </pc:picChg>
        <pc:picChg chg="add mod">
          <ac:chgData name="Vladislav Yashaev" userId="S::vyashaev@oldwestbury.edu::7e6d812f-b6e5-4842-be41-1d9880b75bd5" providerId="AD" clId="Web-{498F22F7-954D-448F-8034-4D3D7ADC4A0C}" dt="2022-12-18T23:51:27.629" v="883" actId="1076"/>
          <ac:picMkLst>
            <pc:docMk/>
            <pc:sldMk cId="962250833" sldId="331"/>
            <ac:picMk id="9" creationId="{A567FF5A-67B2-37CA-F15C-8BE97DF285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8c453551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8c453551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8c453551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8c453551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7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867aee8ab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867aee8ab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867aee852d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867aee852d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867aee852d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867aee852d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7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8c453551a3_2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8c453551a3_2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867aee8ab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867aee8ab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Google Shape;3124;g8e7664239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5" name="Google Shape;3125;g8e7664239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2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3330303" cy="466519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6475" y="3874475"/>
            <a:ext cx="996175" cy="685800"/>
            <a:chOff x="1379925" y="685000"/>
            <a:chExt cx="996175" cy="685800"/>
          </a:xfrm>
        </p:grpSpPr>
        <p:sp>
          <p:nvSpPr>
            <p:cNvPr id="13" name="Google Shape;13;p2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5039213" y="4229775"/>
            <a:ext cx="482850" cy="615300"/>
            <a:chOff x="6278450" y="5904625"/>
            <a:chExt cx="482850" cy="615300"/>
          </a:xfrm>
        </p:grpSpPr>
        <p:sp>
          <p:nvSpPr>
            <p:cNvPr id="65" name="Google Shape;65;p2"/>
            <p:cNvSpPr/>
            <p:nvPr/>
          </p:nvSpPr>
          <p:spPr>
            <a:xfrm>
              <a:off x="6278450" y="5986375"/>
              <a:ext cx="482850" cy="533550"/>
            </a:xfrm>
            <a:custGeom>
              <a:avLst/>
              <a:gdLst/>
              <a:ahLst/>
              <a:cxnLst/>
              <a:rect l="l" t="t" r="r" b="b"/>
              <a:pathLst>
                <a:path w="19314" h="21342" extrusionOk="0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4125" y="5986375"/>
              <a:ext cx="288550" cy="71525"/>
            </a:xfrm>
            <a:custGeom>
              <a:avLst/>
              <a:gdLst/>
              <a:ahLst/>
              <a:cxnLst/>
              <a:rect l="l" t="t" r="r" b="b"/>
              <a:pathLst>
                <a:path w="11542" h="2861" extrusionOk="0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06150" y="5904625"/>
              <a:ext cx="344950" cy="143075"/>
            </a:xfrm>
            <a:custGeom>
              <a:avLst/>
              <a:gdLst/>
              <a:ahLst/>
              <a:cxnLst/>
              <a:rect l="l" t="t" r="r" b="b"/>
              <a:pathLst>
                <a:path w="13798" h="5723" extrusionOk="0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16375" y="590462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47025" y="5912400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75225" y="5917500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05875" y="592262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33850" y="5930175"/>
              <a:ext cx="30675" cy="79300"/>
            </a:xfrm>
            <a:custGeom>
              <a:avLst/>
              <a:gdLst/>
              <a:ahLst/>
              <a:cxnLst/>
              <a:rect l="l" t="t" r="r" b="b"/>
              <a:pathLst>
                <a:path w="1227" h="3172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62050" y="593527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92700" y="5940400"/>
              <a:ext cx="28025" cy="81750"/>
            </a:xfrm>
            <a:custGeom>
              <a:avLst/>
              <a:gdLst/>
              <a:ahLst/>
              <a:cxnLst/>
              <a:rect l="l" t="t" r="r" b="b"/>
              <a:pathLst>
                <a:path w="1121" h="3270" extrusionOk="0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20700" y="59455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51350" y="5953275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79550" y="59583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10200" y="59634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01525" y="61243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32175" y="6124300"/>
              <a:ext cx="411150" cy="112400"/>
            </a:xfrm>
            <a:custGeom>
              <a:avLst/>
              <a:gdLst/>
              <a:ahLst/>
              <a:cxnLst/>
              <a:rect l="l" t="t" r="r" b="b"/>
              <a:pathLst>
                <a:path w="16446" h="4496" extrusionOk="0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49950" y="6195800"/>
              <a:ext cx="97100" cy="94650"/>
            </a:xfrm>
            <a:custGeom>
              <a:avLst/>
              <a:gdLst/>
              <a:ahLst/>
              <a:cxnLst/>
              <a:rect l="l" t="t" r="r" b="b"/>
              <a:pathLst>
                <a:path w="3884" h="3786" extrusionOk="0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546725" y="6236675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538975" y="6275100"/>
              <a:ext cx="145700" cy="43325"/>
            </a:xfrm>
            <a:custGeom>
              <a:avLst/>
              <a:gdLst/>
              <a:ahLst/>
              <a:cxnLst/>
              <a:rect l="l" t="t" r="r" b="b"/>
              <a:pathLst>
                <a:path w="5828" h="1733" extrusionOk="0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8430775" y="3865875"/>
            <a:ext cx="597725" cy="702975"/>
            <a:chOff x="5070725" y="5750900"/>
            <a:chExt cx="597725" cy="702975"/>
          </a:xfrm>
        </p:grpSpPr>
        <p:sp>
          <p:nvSpPr>
            <p:cNvPr id="85" name="Google Shape;85;p2"/>
            <p:cNvSpPr/>
            <p:nvPr/>
          </p:nvSpPr>
          <p:spPr>
            <a:xfrm>
              <a:off x="5469200" y="5750900"/>
              <a:ext cx="199250" cy="176175"/>
            </a:xfrm>
            <a:custGeom>
              <a:avLst/>
              <a:gdLst/>
              <a:ahLst/>
              <a:cxnLst/>
              <a:rect l="l" t="t" r="r" b="b"/>
              <a:pathLst>
                <a:path w="7970" h="7047" extrusionOk="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6950" y="575600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92275" y="57686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07600" y="577890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925" y="57917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38250" y="58044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553575" y="58146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68900" y="582752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584225" y="58402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99550" y="585042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14875" y="586327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070725" y="5832625"/>
              <a:ext cx="531300" cy="621250"/>
            </a:xfrm>
            <a:custGeom>
              <a:avLst/>
              <a:gdLst/>
              <a:ahLst/>
              <a:cxnLst/>
              <a:rect l="l" t="t" r="r" b="b"/>
              <a:pathLst>
                <a:path w="21252" h="24850" extrusionOk="0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96275" y="5980775"/>
              <a:ext cx="383150" cy="446850"/>
            </a:xfrm>
            <a:custGeom>
              <a:avLst/>
              <a:gdLst/>
              <a:ahLst/>
              <a:cxnLst/>
              <a:rect l="l" t="t" r="r" b="b"/>
              <a:pathLst>
                <a:path w="15326" h="17874" extrusionOk="0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53875" y="5804450"/>
              <a:ext cx="173700" cy="143050"/>
            </a:xfrm>
            <a:custGeom>
              <a:avLst/>
              <a:gdLst/>
              <a:ahLst/>
              <a:cxnLst/>
              <a:rect l="l" t="t" r="r" b="b"/>
              <a:pathLst>
                <a:path w="6948" h="5722" extrusionOk="0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96275" y="6289725"/>
              <a:ext cx="145725" cy="137900"/>
            </a:xfrm>
            <a:custGeom>
              <a:avLst/>
              <a:gdLst/>
              <a:ahLst/>
              <a:cxnLst/>
              <a:rect l="l" t="t" r="r" b="b"/>
              <a:pathLst>
                <a:path w="5829" h="5516" extrusionOk="0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442650" y="4290013"/>
            <a:ext cx="840250" cy="618825"/>
            <a:chOff x="1584275" y="3431500"/>
            <a:chExt cx="840250" cy="618825"/>
          </a:xfrm>
        </p:grpSpPr>
        <p:sp>
          <p:nvSpPr>
            <p:cNvPr id="101" name="Google Shape;101;p2"/>
            <p:cNvSpPr/>
            <p:nvPr/>
          </p:nvSpPr>
          <p:spPr>
            <a:xfrm>
              <a:off x="1849900" y="3431500"/>
              <a:ext cx="158400" cy="143000"/>
            </a:xfrm>
            <a:custGeom>
              <a:avLst/>
              <a:gdLst/>
              <a:ahLst/>
              <a:cxnLst/>
              <a:rect l="l" t="t" r="r" b="b"/>
              <a:pathLst>
                <a:path w="6336" h="5720" extrusionOk="0">
                  <a:moveTo>
                    <a:pt x="3146" y="1"/>
                  </a:moveTo>
                  <a:cubicBezTo>
                    <a:pt x="2881" y="1"/>
                    <a:pt x="2612" y="35"/>
                    <a:pt x="2346" y="105"/>
                  </a:cubicBezTo>
                  <a:cubicBezTo>
                    <a:pt x="818" y="514"/>
                    <a:pt x="1" y="2149"/>
                    <a:pt x="409" y="3579"/>
                  </a:cubicBezTo>
                  <a:cubicBezTo>
                    <a:pt x="753" y="4862"/>
                    <a:pt x="1960" y="5719"/>
                    <a:pt x="3185" y="5719"/>
                  </a:cubicBezTo>
                  <a:cubicBezTo>
                    <a:pt x="3419" y="5719"/>
                    <a:pt x="3654" y="5688"/>
                    <a:pt x="3883" y="5622"/>
                  </a:cubicBezTo>
                  <a:cubicBezTo>
                    <a:pt x="5412" y="5214"/>
                    <a:pt x="6335" y="3579"/>
                    <a:pt x="5926" y="2042"/>
                  </a:cubicBezTo>
                  <a:cubicBezTo>
                    <a:pt x="5588" y="778"/>
                    <a:pt x="4412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72800" y="3446800"/>
              <a:ext cx="135500" cy="127725"/>
            </a:xfrm>
            <a:custGeom>
              <a:avLst/>
              <a:gdLst/>
              <a:ahLst/>
              <a:cxnLst/>
              <a:rect l="l" t="t" r="r" b="b"/>
              <a:pathLst>
                <a:path w="5420" h="5109" extrusionOk="0">
                  <a:moveTo>
                    <a:pt x="3989" y="0"/>
                  </a:moveTo>
                  <a:lnTo>
                    <a:pt x="3989" y="0"/>
                  </a:lnTo>
                  <a:cubicBezTo>
                    <a:pt x="4291" y="311"/>
                    <a:pt x="4397" y="613"/>
                    <a:pt x="4496" y="1022"/>
                  </a:cubicBezTo>
                  <a:cubicBezTo>
                    <a:pt x="5010" y="2558"/>
                    <a:pt x="4087" y="4087"/>
                    <a:pt x="2558" y="4495"/>
                  </a:cubicBezTo>
                  <a:cubicBezTo>
                    <a:pt x="2271" y="4592"/>
                    <a:pt x="1984" y="4639"/>
                    <a:pt x="1703" y="4639"/>
                  </a:cubicBezTo>
                  <a:cubicBezTo>
                    <a:pt x="1083" y="4639"/>
                    <a:pt x="495" y="4411"/>
                    <a:pt x="0" y="3989"/>
                  </a:cubicBezTo>
                  <a:lnTo>
                    <a:pt x="0" y="3989"/>
                  </a:lnTo>
                  <a:cubicBezTo>
                    <a:pt x="561" y="4703"/>
                    <a:pt x="1367" y="5109"/>
                    <a:pt x="2229" y="5109"/>
                  </a:cubicBezTo>
                  <a:cubicBezTo>
                    <a:pt x="2472" y="5109"/>
                    <a:pt x="2719" y="5077"/>
                    <a:pt x="2967" y="5010"/>
                  </a:cubicBezTo>
                  <a:cubicBezTo>
                    <a:pt x="4496" y="4602"/>
                    <a:pt x="5419" y="2967"/>
                    <a:pt x="5010" y="1430"/>
                  </a:cubicBezTo>
                  <a:cubicBezTo>
                    <a:pt x="4806" y="817"/>
                    <a:pt x="4496" y="409"/>
                    <a:pt x="3989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60125" y="3482550"/>
              <a:ext cx="137950" cy="48650"/>
            </a:xfrm>
            <a:custGeom>
              <a:avLst/>
              <a:gdLst/>
              <a:ahLst/>
              <a:cxnLst/>
              <a:rect l="l" t="t" r="r" b="b"/>
              <a:pathLst>
                <a:path w="5518" h="1946" extrusionOk="0">
                  <a:moveTo>
                    <a:pt x="5517" y="0"/>
                  </a:moveTo>
                  <a:lnTo>
                    <a:pt x="0" y="1537"/>
                  </a:lnTo>
                  <a:lnTo>
                    <a:pt x="0" y="1635"/>
                  </a:lnTo>
                  <a:cubicBezTo>
                    <a:pt x="0" y="1741"/>
                    <a:pt x="98" y="1839"/>
                    <a:pt x="98" y="1946"/>
                  </a:cubicBezTo>
                  <a:lnTo>
                    <a:pt x="5517" y="409"/>
                  </a:lnTo>
                  <a:lnTo>
                    <a:pt x="5517" y="107"/>
                  </a:lnTo>
                  <a:lnTo>
                    <a:pt x="5517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57475" y="3477450"/>
              <a:ext cx="140600" cy="48650"/>
            </a:xfrm>
            <a:custGeom>
              <a:avLst/>
              <a:gdLst/>
              <a:ahLst/>
              <a:cxnLst/>
              <a:rect l="l" t="t" r="r" b="b"/>
              <a:pathLst>
                <a:path w="5624" h="1946" extrusionOk="0">
                  <a:moveTo>
                    <a:pt x="5517" y="0"/>
                  </a:moveTo>
                  <a:lnTo>
                    <a:pt x="0" y="1635"/>
                  </a:lnTo>
                  <a:cubicBezTo>
                    <a:pt x="106" y="1635"/>
                    <a:pt x="106" y="1741"/>
                    <a:pt x="106" y="1741"/>
                  </a:cubicBezTo>
                  <a:lnTo>
                    <a:pt x="106" y="1945"/>
                  </a:lnTo>
                  <a:lnTo>
                    <a:pt x="5623" y="409"/>
                  </a:lnTo>
                  <a:lnTo>
                    <a:pt x="5623" y="204"/>
                  </a:lnTo>
                  <a:cubicBezTo>
                    <a:pt x="5623" y="204"/>
                    <a:pt x="5517" y="106"/>
                    <a:pt x="5517" y="0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2"/>
            <p:cNvGrpSpPr/>
            <p:nvPr/>
          </p:nvGrpSpPr>
          <p:grpSpPr>
            <a:xfrm>
              <a:off x="2268800" y="3907175"/>
              <a:ext cx="155725" cy="143150"/>
              <a:chOff x="2268800" y="3907175"/>
              <a:chExt cx="155725" cy="1431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2268800" y="3907175"/>
                <a:ext cx="155725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5726" extrusionOk="0">
                    <a:moveTo>
                      <a:pt x="3066" y="1"/>
                    </a:moveTo>
                    <a:cubicBezTo>
                      <a:pt x="2359" y="1"/>
                      <a:pt x="1658" y="258"/>
                      <a:pt x="1120" y="792"/>
                    </a:cubicBezTo>
                    <a:cubicBezTo>
                      <a:pt x="0" y="1920"/>
                      <a:pt x="0" y="3759"/>
                      <a:pt x="1022" y="4879"/>
                    </a:cubicBezTo>
                    <a:cubicBezTo>
                      <a:pt x="1582" y="5443"/>
                      <a:pt x="2321" y="5725"/>
                      <a:pt x="3062" y="5725"/>
                    </a:cubicBezTo>
                    <a:cubicBezTo>
                      <a:pt x="3803" y="5725"/>
                      <a:pt x="4545" y="5443"/>
                      <a:pt x="5109" y="4879"/>
                    </a:cubicBezTo>
                    <a:cubicBezTo>
                      <a:pt x="6228" y="3857"/>
                      <a:pt x="6228" y="2018"/>
                      <a:pt x="5207" y="899"/>
                    </a:cubicBezTo>
                    <a:cubicBezTo>
                      <a:pt x="4621" y="309"/>
                      <a:pt x="3840" y="1"/>
                      <a:pt x="3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17225" y="3909200"/>
                <a:ext cx="107300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5616" extrusionOk="0">
                    <a:moveTo>
                      <a:pt x="1741" y="0"/>
                    </a:moveTo>
                    <a:cubicBezTo>
                      <a:pt x="2044" y="98"/>
                      <a:pt x="2354" y="303"/>
                      <a:pt x="2657" y="613"/>
                    </a:cubicBezTo>
                    <a:cubicBezTo>
                      <a:pt x="3678" y="1733"/>
                      <a:pt x="3678" y="3572"/>
                      <a:pt x="2559" y="4700"/>
                    </a:cubicBezTo>
                    <a:cubicBezTo>
                      <a:pt x="1990" y="5184"/>
                      <a:pt x="1300" y="5475"/>
                      <a:pt x="580" y="5475"/>
                    </a:cubicBezTo>
                    <a:cubicBezTo>
                      <a:pt x="388" y="5475"/>
                      <a:pt x="194" y="5454"/>
                      <a:pt x="0" y="5411"/>
                    </a:cubicBezTo>
                    <a:lnTo>
                      <a:pt x="0" y="5411"/>
                    </a:lnTo>
                    <a:cubicBezTo>
                      <a:pt x="341" y="5547"/>
                      <a:pt x="704" y="5616"/>
                      <a:pt x="1071" y="5616"/>
                    </a:cubicBezTo>
                    <a:cubicBezTo>
                      <a:pt x="1806" y="5616"/>
                      <a:pt x="2556" y="5343"/>
                      <a:pt x="3172" y="4798"/>
                    </a:cubicBezTo>
                    <a:cubicBezTo>
                      <a:pt x="4291" y="3776"/>
                      <a:pt x="4291" y="1937"/>
                      <a:pt x="3270" y="818"/>
                    </a:cubicBezTo>
                    <a:cubicBezTo>
                      <a:pt x="2763" y="303"/>
                      <a:pt x="2248" y="98"/>
                      <a:pt x="1741" y="0"/>
                    </a:cubicBez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94325" y="3929625"/>
                <a:ext cx="1097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186" extrusionOk="0">
                    <a:moveTo>
                      <a:pt x="4186" y="1"/>
                    </a:moveTo>
                    <a:lnTo>
                      <a:pt x="1" y="3981"/>
                    </a:lnTo>
                    <a:lnTo>
                      <a:pt x="99" y="3981"/>
                    </a:lnTo>
                    <a:cubicBezTo>
                      <a:pt x="205" y="4087"/>
                      <a:pt x="205" y="4186"/>
                      <a:pt x="303" y="4186"/>
                    </a:cubicBezTo>
                    <a:lnTo>
                      <a:pt x="4390" y="303"/>
                    </a:lnTo>
                    <a:cubicBezTo>
                      <a:pt x="4292" y="205"/>
                      <a:pt x="4292" y="99"/>
                      <a:pt x="4186" y="99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91675" y="3926975"/>
                <a:ext cx="109950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194" extrusionOk="0">
                    <a:moveTo>
                      <a:pt x="4087" y="0"/>
                    </a:moveTo>
                    <a:lnTo>
                      <a:pt x="1" y="3883"/>
                    </a:lnTo>
                    <a:cubicBezTo>
                      <a:pt x="1" y="3989"/>
                      <a:pt x="107" y="3989"/>
                      <a:pt x="107" y="4087"/>
                    </a:cubicBezTo>
                    <a:cubicBezTo>
                      <a:pt x="205" y="4087"/>
                      <a:pt x="205" y="4193"/>
                      <a:pt x="311" y="4193"/>
                    </a:cubicBezTo>
                    <a:lnTo>
                      <a:pt x="4398" y="205"/>
                    </a:lnTo>
                    <a:cubicBezTo>
                      <a:pt x="4292" y="205"/>
                      <a:pt x="4292" y="107"/>
                      <a:pt x="4292" y="107"/>
                    </a:cubicBezTo>
                    <a:cubicBezTo>
                      <a:pt x="4194" y="0"/>
                      <a:pt x="4194" y="0"/>
                      <a:pt x="4087" y="0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2"/>
            <p:cNvSpPr/>
            <p:nvPr/>
          </p:nvSpPr>
          <p:spPr>
            <a:xfrm>
              <a:off x="1584275" y="3575875"/>
              <a:ext cx="163500" cy="142975"/>
            </a:xfrm>
            <a:custGeom>
              <a:avLst/>
              <a:gdLst/>
              <a:ahLst/>
              <a:cxnLst/>
              <a:rect l="l" t="t" r="r" b="b"/>
              <a:pathLst>
                <a:path w="6540" h="5719" extrusionOk="0">
                  <a:moveTo>
                    <a:pt x="3250" y="0"/>
                  </a:moveTo>
                  <a:cubicBezTo>
                    <a:pt x="2177" y="0"/>
                    <a:pt x="1152" y="551"/>
                    <a:pt x="711" y="1580"/>
                  </a:cubicBezTo>
                  <a:cubicBezTo>
                    <a:pt x="0" y="3010"/>
                    <a:pt x="507" y="4751"/>
                    <a:pt x="1937" y="5462"/>
                  </a:cubicBezTo>
                  <a:cubicBezTo>
                    <a:pt x="2339" y="5634"/>
                    <a:pt x="2765" y="5718"/>
                    <a:pt x="3185" y="5718"/>
                  </a:cubicBezTo>
                  <a:cubicBezTo>
                    <a:pt x="4264" y="5718"/>
                    <a:pt x="5308" y="5167"/>
                    <a:pt x="5820" y="4138"/>
                  </a:cubicBezTo>
                  <a:cubicBezTo>
                    <a:pt x="6539" y="2708"/>
                    <a:pt x="5926" y="967"/>
                    <a:pt x="4496" y="256"/>
                  </a:cubicBezTo>
                  <a:cubicBezTo>
                    <a:pt x="4094" y="84"/>
                    <a:pt x="3668" y="0"/>
                    <a:pt x="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1825" y="3635800"/>
              <a:ext cx="145725" cy="83050"/>
            </a:xfrm>
            <a:custGeom>
              <a:avLst/>
              <a:gdLst/>
              <a:ahLst/>
              <a:cxnLst/>
              <a:rect l="l" t="t" r="r" b="b"/>
              <a:pathLst>
                <a:path w="5829" h="3322" extrusionOk="0">
                  <a:moveTo>
                    <a:pt x="5722" y="0"/>
                  </a:moveTo>
                  <a:cubicBezTo>
                    <a:pt x="5722" y="409"/>
                    <a:pt x="5624" y="720"/>
                    <a:pt x="5420" y="1128"/>
                  </a:cubicBezTo>
                  <a:cubicBezTo>
                    <a:pt x="4992" y="2125"/>
                    <a:pt x="4017" y="2673"/>
                    <a:pt x="2981" y="2673"/>
                  </a:cubicBezTo>
                  <a:cubicBezTo>
                    <a:pt x="2531" y="2673"/>
                    <a:pt x="2069" y="2570"/>
                    <a:pt x="1635" y="2354"/>
                  </a:cubicBezTo>
                  <a:cubicBezTo>
                    <a:pt x="818" y="1946"/>
                    <a:pt x="205" y="1226"/>
                    <a:pt x="107" y="311"/>
                  </a:cubicBezTo>
                  <a:lnTo>
                    <a:pt x="107" y="311"/>
                  </a:lnTo>
                  <a:cubicBezTo>
                    <a:pt x="1" y="1431"/>
                    <a:pt x="614" y="2559"/>
                    <a:pt x="1635" y="3065"/>
                  </a:cubicBezTo>
                  <a:cubicBezTo>
                    <a:pt x="2037" y="3237"/>
                    <a:pt x="2463" y="3321"/>
                    <a:pt x="2883" y="3321"/>
                  </a:cubicBezTo>
                  <a:cubicBezTo>
                    <a:pt x="3962" y="3321"/>
                    <a:pt x="5006" y="2770"/>
                    <a:pt x="5518" y="1741"/>
                  </a:cubicBezTo>
                  <a:cubicBezTo>
                    <a:pt x="5722" y="1128"/>
                    <a:pt x="5828" y="613"/>
                    <a:pt x="5722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96950" y="3615375"/>
              <a:ext cx="132825" cy="71525"/>
            </a:xfrm>
            <a:custGeom>
              <a:avLst/>
              <a:gdLst/>
              <a:ahLst/>
              <a:cxnLst/>
              <a:rect l="l" t="t" r="r" b="b"/>
              <a:pathLst>
                <a:path w="5313" h="2861" extrusionOk="0">
                  <a:moveTo>
                    <a:pt x="204" y="0"/>
                  </a:moveTo>
                  <a:lnTo>
                    <a:pt x="106" y="106"/>
                  </a:lnTo>
                  <a:cubicBezTo>
                    <a:pt x="106" y="204"/>
                    <a:pt x="0" y="311"/>
                    <a:pt x="0" y="409"/>
                  </a:cubicBezTo>
                  <a:lnTo>
                    <a:pt x="5108" y="2861"/>
                  </a:lnTo>
                  <a:cubicBezTo>
                    <a:pt x="5108" y="2763"/>
                    <a:pt x="5215" y="2763"/>
                    <a:pt x="5215" y="2656"/>
                  </a:cubicBezTo>
                  <a:cubicBezTo>
                    <a:pt x="5215" y="2558"/>
                    <a:pt x="5313" y="2558"/>
                    <a:pt x="5313" y="255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99600" y="3612900"/>
              <a:ext cx="132850" cy="68900"/>
            </a:xfrm>
            <a:custGeom>
              <a:avLst/>
              <a:gdLst/>
              <a:ahLst/>
              <a:cxnLst/>
              <a:rect l="l" t="t" r="r" b="b"/>
              <a:pathLst>
                <a:path w="5314" h="2756" extrusionOk="0">
                  <a:moveTo>
                    <a:pt x="98" y="1"/>
                  </a:moveTo>
                  <a:lnTo>
                    <a:pt x="98" y="99"/>
                  </a:lnTo>
                  <a:cubicBezTo>
                    <a:pt x="0" y="205"/>
                    <a:pt x="0" y="205"/>
                    <a:pt x="0" y="303"/>
                  </a:cubicBezTo>
                  <a:lnTo>
                    <a:pt x="5109" y="2755"/>
                  </a:lnTo>
                  <a:lnTo>
                    <a:pt x="5207" y="2657"/>
                  </a:lnTo>
                  <a:cubicBezTo>
                    <a:pt x="5207" y="2551"/>
                    <a:pt x="5207" y="2551"/>
                    <a:pt x="5313" y="2453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"/>
          <p:cNvSpPr/>
          <p:nvPr/>
        </p:nvSpPr>
        <p:spPr>
          <a:xfrm rot="10800000" flipH="1">
            <a:off x="652005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>
            <a:spLocks noGrp="1"/>
          </p:cNvSpPr>
          <p:nvPr>
            <p:ph type="body" idx="1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90" name="Google Shape;590;p11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591" name="Google Shape;591;p11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p11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594" name="Google Shape;594;p11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4" name="Google Shape;604;p11"/>
          <p:cNvSpPr/>
          <p:nvPr/>
        </p:nvSpPr>
        <p:spPr>
          <a:xfrm>
            <a:off x="742279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>
            <a:off x="7553111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>
            <a:off x="7711935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>
            <a:off x="7951928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flipH="1">
            <a:off x="345790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1"/>
          <p:cNvSpPr/>
          <p:nvPr/>
        </p:nvSpPr>
        <p:spPr>
          <a:xfrm flipH="1">
            <a:off x="172428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1"/>
          <p:cNvSpPr/>
          <p:nvPr/>
        </p:nvSpPr>
        <p:spPr>
          <a:xfrm flipH="1">
            <a:off x="176597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1"/>
          <p:cNvSpPr/>
          <p:nvPr/>
        </p:nvSpPr>
        <p:spPr>
          <a:xfrm flipH="1">
            <a:off x="6382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1"/>
          <p:cNvSpPr/>
          <p:nvPr/>
        </p:nvSpPr>
        <p:spPr>
          <a:xfrm flipH="1">
            <a:off x="737053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1"/>
          <p:cNvSpPr/>
          <p:nvPr/>
        </p:nvSpPr>
        <p:spPr>
          <a:xfrm flipH="1">
            <a:off x="2387120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1"/>
          <p:cNvSpPr/>
          <p:nvPr/>
        </p:nvSpPr>
        <p:spPr>
          <a:xfrm>
            <a:off x="8650205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1"/>
          <p:cNvSpPr/>
          <p:nvPr/>
        </p:nvSpPr>
        <p:spPr>
          <a:xfrm>
            <a:off x="7285517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1"/>
          <p:cNvSpPr/>
          <p:nvPr/>
        </p:nvSpPr>
        <p:spPr>
          <a:xfrm>
            <a:off x="9020278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1"/>
          <p:cNvSpPr/>
          <p:nvPr/>
        </p:nvSpPr>
        <p:spPr>
          <a:xfrm>
            <a:off x="8558513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1"/>
          <p:cNvSpPr/>
          <p:nvPr/>
        </p:nvSpPr>
        <p:spPr>
          <a:xfrm>
            <a:off x="8459823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1"/>
          <p:cNvSpPr/>
          <p:nvPr/>
        </p:nvSpPr>
        <p:spPr>
          <a:xfrm>
            <a:off x="6805997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1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1"/>
          <p:cNvSpPr/>
          <p:nvPr/>
        </p:nvSpPr>
        <p:spPr>
          <a:xfrm flipH="1">
            <a:off x="1090248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1"/>
          <p:cNvSpPr/>
          <p:nvPr/>
        </p:nvSpPr>
        <p:spPr>
          <a:xfrm flipH="1">
            <a:off x="1160751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1"/>
          <p:cNvSpPr/>
          <p:nvPr/>
        </p:nvSpPr>
        <p:spPr>
          <a:xfrm flipH="1">
            <a:off x="1002250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1"/>
          <p:cNvSpPr/>
          <p:nvPr/>
        </p:nvSpPr>
        <p:spPr>
          <a:xfrm flipH="1">
            <a:off x="76199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11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626" name="Google Shape;626;p11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3"/>
          <p:cNvSpPr/>
          <p:nvPr/>
        </p:nvSpPr>
        <p:spPr>
          <a:xfrm>
            <a:off x="7915700" y="333430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13"/>
          <p:cNvSpPr/>
          <p:nvPr/>
        </p:nvSpPr>
        <p:spPr>
          <a:xfrm rot="10800000">
            <a:off x="-953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7823198" y="4729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7953511" y="1873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8112335" y="11217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8352328" y="5220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13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687" name="Google Shape;687;p13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13"/>
          <p:cNvSpPr txBox="1">
            <a:spLocks noGrp="1"/>
          </p:cNvSpPr>
          <p:nvPr>
            <p:ph type="subTitle" idx="1"/>
          </p:nvPr>
        </p:nvSpPr>
        <p:spPr>
          <a:xfrm>
            <a:off x="724560" y="364265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subTitle" idx="2"/>
          </p:nvPr>
        </p:nvSpPr>
        <p:spPr>
          <a:xfrm>
            <a:off x="724560" y="4027495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09" name="Google Shape;709;p13"/>
          <p:cNvSpPr txBox="1">
            <a:spLocks noGrp="1"/>
          </p:cNvSpPr>
          <p:nvPr>
            <p:ph type="subTitle" idx="3"/>
          </p:nvPr>
        </p:nvSpPr>
        <p:spPr>
          <a:xfrm>
            <a:off x="3527025" y="364265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0" name="Google Shape;710;p13"/>
          <p:cNvSpPr txBox="1">
            <a:spLocks noGrp="1"/>
          </p:cNvSpPr>
          <p:nvPr>
            <p:ph type="subTitle" idx="4"/>
          </p:nvPr>
        </p:nvSpPr>
        <p:spPr>
          <a:xfrm>
            <a:off x="3527025" y="4027495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5"/>
          </p:nvPr>
        </p:nvSpPr>
        <p:spPr>
          <a:xfrm>
            <a:off x="6338794" y="364265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6"/>
          </p:nvPr>
        </p:nvSpPr>
        <p:spPr>
          <a:xfrm>
            <a:off x="6338794" y="4027495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7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8"/>
          </p:nvPr>
        </p:nvSpPr>
        <p:spPr>
          <a:xfrm>
            <a:off x="724560" y="2277419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9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3"/>
          </p:nvPr>
        </p:nvSpPr>
        <p:spPr>
          <a:xfrm>
            <a:off x="3527025" y="2277419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14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8" name="Google Shape;718;p13"/>
          <p:cNvSpPr txBox="1">
            <a:spLocks noGrp="1"/>
          </p:cNvSpPr>
          <p:nvPr>
            <p:ph type="subTitle" idx="15"/>
          </p:nvPr>
        </p:nvSpPr>
        <p:spPr>
          <a:xfrm>
            <a:off x="6338794" y="2277419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9" name="Google Shape;719;p13"/>
          <p:cNvSpPr txBox="1">
            <a:spLocks noGrp="1"/>
          </p:cNvSpPr>
          <p:nvPr>
            <p:ph type="title" idx="16" hasCustomPrompt="1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3"/>
          <p:cNvSpPr txBox="1">
            <a:spLocks noGrp="1"/>
          </p:cNvSpPr>
          <p:nvPr>
            <p:ph type="title" idx="17" hasCustomPrompt="1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>
            <a:spLocks noGrp="1"/>
          </p:cNvSpPr>
          <p:nvPr>
            <p:ph type="title" idx="18" hasCustomPrompt="1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13"/>
          <p:cNvSpPr txBox="1">
            <a:spLocks noGrp="1"/>
          </p:cNvSpPr>
          <p:nvPr>
            <p:ph type="title" idx="19" hasCustomPrompt="1"/>
          </p:nvPr>
        </p:nvSpPr>
        <p:spPr>
          <a:xfrm>
            <a:off x="1483560" y="3163491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13"/>
          <p:cNvSpPr txBox="1">
            <a:spLocks noGrp="1"/>
          </p:cNvSpPr>
          <p:nvPr>
            <p:ph type="title" idx="20" hasCustomPrompt="1"/>
          </p:nvPr>
        </p:nvSpPr>
        <p:spPr>
          <a:xfrm>
            <a:off x="4286025" y="3163491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>
            <a:spLocks noGrp="1"/>
          </p:cNvSpPr>
          <p:nvPr>
            <p:ph type="title" idx="21" hasCustomPrompt="1"/>
          </p:nvPr>
        </p:nvSpPr>
        <p:spPr>
          <a:xfrm>
            <a:off x="7097794" y="3163491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13"/>
          <p:cNvSpPr/>
          <p:nvPr/>
        </p:nvSpPr>
        <p:spPr>
          <a:xfrm>
            <a:off x="2483740" y="171622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3"/>
          <p:cNvSpPr/>
          <p:nvPr/>
        </p:nvSpPr>
        <p:spPr>
          <a:xfrm>
            <a:off x="2113408" y="294927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3"/>
          <p:cNvSpPr/>
          <p:nvPr/>
        </p:nvSpPr>
        <p:spPr>
          <a:xfrm>
            <a:off x="3040826" y="55185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13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729" name="Google Shape;729;p13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14"/>
          <p:cNvSpPr txBox="1">
            <a:spLocks noGrp="1"/>
          </p:cNvSpPr>
          <p:nvPr>
            <p:ph type="subTitle" idx="1"/>
          </p:nvPr>
        </p:nvSpPr>
        <p:spPr>
          <a:xfrm>
            <a:off x="1390038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14"/>
          <p:cNvSpPr txBox="1">
            <a:spLocks noGrp="1"/>
          </p:cNvSpPr>
          <p:nvPr>
            <p:ph type="subTitle" idx="2"/>
          </p:nvPr>
        </p:nvSpPr>
        <p:spPr>
          <a:xfrm>
            <a:off x="902538" y="3048000"/>
            <a:ext cx="2203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14"/>
          <p:cNvSpPr txBox="1">
            <a:spLocks noGrp="1"/>
          </p:cNvSpPr>
          <p:nvPr>
            <p:ph type="subTitle" idx="3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14"/>
          <p:cNvSpPr txBox="1">
            <a:spLocks noGrp="1"/>
          </p:cNvSpPr>
          <p:nvPr>
            <p:ph type="subTitle" idx="4"/>
          </p:nvPr>
        </p:nvSpPr>
        <p:spPr>
          <a:xfrm>
            <a:off x="3473607" y="3048000"/>
            <a:ext cx="2203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4"/>
          <p:cNvSpPr txBox="1">
            <a:spLocks noGrp="1"/>
          </p:cNvSpPr>
          <p:nvPr>
            <p:ph type="subTitle" idx="5"/>
          </p:nvPr>
        </p:nvSpPr>
        <p:spPr>
          <a:xfrm>
            <a:off x="6532176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4"/>
          <p:cNvSpPr txBox="1">
            <a:spLocks noGrp="1"/>
          </p:cNvSpPr>
          <p:nvPr>
            <p:ph type="subTitle" idx="6"/>
          </p:nvPr>
        </p:nvSpPr>
        <p:spPr>
          <a:xfrm>
            <a:off x="6044676" y="3048000"/>
            <a:ext cx="2203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4"/>
          <p:cNvSpPr/>
          <p:nvPr/>
        </p:nvSpPr>
        <p:spPr>
          <a:xfrm rot="10800000">
            <a:off x="2589475" y="4257675"/>
            <a:ext cx="6545012" cy="885830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4"/>
          <p:cNvSpPr/>
          <p:nvPr/>
        </p:nvSpPr>
        <p:spPr>
          <a:xfrm>
            <a:off x="165448" y="43403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4"/>
          <p:cNvSpPr/>
          <p:nvPr/>
        </p:nvSpPr>
        <p:spPr>
          <a:xfrm>
            <a:off x="295761" y="40546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4"/>
          <p:cNvSpPr/>
          <p:nvPr/>
        </p:nvSpPr>
        <p:spPr>
          <a:xfrm>
            <a:off x="454585" y="49890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4"/>
          <p:cNvSpPr/>
          <p:nvPr/>
        </p:nvSpPr>
        <p:spPr>
          <a:xfrm>
            <a:off x="694578" y="43894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/>
          <p:nvPr/>
        </p:nvSpPr>
        <p:spPr>
          <a:xfrm flipH="1">
            <a:off x="6695531" y="76929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4"/>
          <p:cNvSpPr/>
          <p:nvPr/>
        </p:nvSpPr>
        <p:spPr>
          <a:xfrm flipH="1">
            <a:off x="8343646" y="839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4"/>
          <p:cNvSpPr/>
          <p:nvPr/>
        </p:nvSpPr>
        <p:spPr>
          <a:xfrm flipH="1">
            <a:off x="7100763" y="2299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4"/>
          <p:cNvSpPr/>
          <p:nvPr/>
        </p:nvSpPr>
        <p:spPr>
          <a:xfrm flipH="1">
            <a:off x="7257663" y="5987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4"/>
          <p:cNvSpPr/>
          <p:nvPr/>
        </p:nvSpPr>
        <p:spPr>
          <a:xfrm flipH="1">
            <a:off x="7356418" y="1826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4"/>
          <p:cNvSpPr/>
          <p:nvPr/>
        </p:nvSpPr>
        <p:spPr>
          <a:xfrm flipH="1">
            <a:off x="9006485" y="2921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4"/>
          <p:cNvSpPr/>
          <p:nvPr/>
        </p:nvSpPr>
        <p:spPr>
          <a:xfrm>
            <a:off x="2594" y="0"/>
            <a:ext cx="3533375" cy="478181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1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15"/>
          <p:cNvSpPr/>
          <p:nvPr/>
        </p:nvSpPr>
        <p:spPr>
          <a:xfrm flipH="1">
            <a:off x="4456895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15"/>
          <p:cNvGrpSpPr/>
          <p:nvPr/>
        </p:nvGrpSpPr>
        <p:grpSpPr>
          <a:xfrm>
            <a:off x="7561808" y="539498"/>
            <a:ext cx="987293" cy="324364"/>
            <a:chOff x="5694208" y="9209048"/>
            <a:chExt cx="987293" cy="324364"/>
          </a:xfrm>
        </p:grpSpPr>
        <p:sp>
          <p:nvSpPr>
            <p:cNvPr id="785" name="Google Shape;785;p15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15"/>
          <p:cNvGrpSpPr/>
          <p:nvPr/>
        </p:nvGrpSpPr>
        <p:grpSpPr>
          <a:xfrm>
            <a:off x="713223" y="634368"/>
            <a:ext cx="589265" cy="994279"/>
            <a:chOff x="3236798" y="7559043"/>
            <a:chExt cx="589265" cy="994279"/>
          </a:xfrm>
        </p:grpSpPr>
        <p:sp>
          <p:nvSpPr>
            <p:cNvPr id="789" name="Google Shape;789;p15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3367111" y="755904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15"/>
          <p:cNvSpPr/>
          <p:nvPr/>
        </p:nvSpPr>
        <p:spPr>
          <a:xfrm rot="10800000">
            <a:off x="44" y="70"/>
            <a:ext cx="2238331" cy="3296905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_3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6"/>
          <p:cNvSpPr/>
          <p:nvPr/>
        </p:nvSpPr>
        <p:spPr>
          <a:xfrm>
            <a:off x="6531425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797" name="Google Shape;797;p16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798" name="Google Shape;798;p16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16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850" name="Google Shape;850;p16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16"/>
          <p:cNvSpPr/>
          <p:nvPr/>
        </p:nvSpPr>
        <p:spPr>
          <a:xfrm flipH="1">
            <a:off x="321590" y="851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6"/>
          <p:cNvSpPr/>
          <p:nvPr/>
        </p:nvSpPr>
        <p:spPr>
          <a:xfrm flipH="1">
            <a:off x="1700081" y="61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6"/>
          <p:cNvSpPr/>
          <p:nvPr/>
        </p:nvSpPr>
        <p:spPr>
          <a:xfrm flipH="1">
            <a:off x="152397" y="1274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6"/>
          <p:cNvSpPr/>
          <p:nvPr/>
        </p:nvSpPr>
        <p:spPr>
          <a:xfrm flipH="1">
            <a:off x="614097" y="576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6"/>
          <p:cNvSpPr/>
          <p:nvPr/>
        </p:nvSpPr>
        <p:spPr>
          <a:xfrm flipH="1">
            <a:off x="712853" y="160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6"/>
          <p:cNvSpPr/>
          <p:nvPr/>
        </p:nvSpPr>
        <p:spPr>
          <a:xfrm flipH="1">
            <a:off x="2362920" y="269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6"/>
          <p:cNvSpPr/>
          <p:nvPr/>
        </p:nvSpPr>
        <p:spPr>
          <a:xfrm>
            <a:off x="8408223" y="3679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6"/>
          <p:cNvSpPr/>
          <p:nvPr/>
        </p:nvSpPr>
        <p:spPr>
          <a:xfrm>
            <a:off x="8538536" y="822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6"/>
          <p:cNvSpPr/>
          <p:nvPr/>
        </p:nvSpPr>
        <p:spPr>
          <a:xfrm>
            <a:off x="8697360" y="10167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6"/>
          <p:cNvSpPr/>
          <p:nvPr/>
        </p:nvSpPr>
        <p:spPr>
          <a:xfrm>
            <a:off x="8937353" y="4170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6"/>
          <p:cNvSpPr/>
          <p:nvPr/>
        </p:nvSpPr>
        <p:spPr>
          <a:xfrm rot="10800000">
            <a:off x="28" y="36"/>
            <a:ext cx="1695422" cy="249723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3" name="Google Shape;883;p17"/>
          <p:cNvSpPr/>
          <p:nvPr/>
        </p:nvSpPr>
        <p:spPr>
          <a:xfrm rot="10800000">
            <a:off x="7048495" y="2269125"/>
            <a:ext cx="2051903" cy="28743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7"/>
          <p:cNvSpPr/>
          <p:nvPr/>
        </p:nvSpPr>
        <p:spPr>
          <a:xfrm>
            <a:off x="0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7"/>
          <p:cNvSpPr/>
          <p:nvPr/>
        </p:nvSpPr>
        <p:spPr>
          <a:xfrm>
            <a:off x="123948" y="40084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7"/>
          <p:cNvSpPr/>
          <p:nvPr/>
        </p:nvSpPr>
        <p:spPr>
          <a:xfrm>
            <a:off x="254261" y="37228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7"/>
          <p:cNvSpPr/>
          <p:nvPr/>
        </p:nvSpPr>
        <p:spPr>
          <a:xfrm>
            <a:off x="413085" y="46572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7"/>
          <p:cNvSpPr/>
          <p:nvPr/>
        </p:nvSpPr>
        <p:spPr>
          <a:xfrm>
            <a:off x="653078" y="40575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7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7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7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7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7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7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7"/>
          <p:cNvSpPr txBox="1">
            <a:spLocks noGrp="1"/>
          </p:cNvSpPr>
          <p:nvPr>
            <p:ph type="subTitle" idx="1"/>
          </p:nvPr>
        </p:nvSpPr>
        <p:spPr>
          <a:xfrm>
            <a:off x="1120200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896" name="Google Shape;896;p17"/>
          <p:cNvSpPr txBox="1">
            <a:spLocks noGrp="1"/>
          </p:cNvSpPr>
          <p:nvPr>
            <p:ph type="subTitle" idx="2"/>
          </p:nvPr>
        </p:nvSpPr>
        <p:spPr>
          <a:xfrm>
            <a:off x="806850" y="2838450"/>
            <a:ext cx="17607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17"/>
          <p:cNvSpPr txBox="1">
            <a:spLocks noGrp="1"/>
          </p:cNvSpPr>
          <p:nvPr>
            <p:ph type="subTitle" idx="3"/>
          </p:nvPr>
        </p:nvSpPr>
        <p:spPr>
          <a:xfrm>
            <a:off x="3041197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898" name="Google Shape;898;p17"/>
          <p:cNvSpPr txBox="1">
            <a:spLocks noGrp="1"/>
          </p:cNvSpPr>
          <p:nvPr>
            <p:ph type="subTitle" idx="4"/>
          </p:nvPr>
        </p:nvSpPr>
        <p:spPr>
          <a:xfrm>
            <a:off x="2729617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17"/>
          <p:cNvSpPr txBox="1">
            <a:spLocks noGrp="1"/>
          </p:cNvSpPr>
          <p:nvPr>
            <p:ph type="subTitle" idx="5"/>
          </p:nvPr>
        </p:nvSpPr>
        <p:spPr>
          <a:xfrm>
            <a:off x="4972408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00" name="Google Shape;900;p17"/>
          <p:cNvSpPr txBox="1">
            <a:spLocks noGrp="1"/>
          </p:cNvSpPr>
          <p:nvPr>
            <p:ph type="subTitle" idx="6"/>
          </p:nvPr>
        </p:nvSpPr>
        <p:spPr>
          <a:xfrm>
            <a:off x="4656583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7"/>
          <p:cNvSpPr txBox="1">
            <a:spLocks noGrp="1"/>
          </p:cNvSpPr>
          <p:nvPr>
            <p:ph type="subTitle" idx="7"/>
          </p:nvPr>
        </p:nvSpPr>
        <p:spPr>
          <a:xfrm>
            <a:off x="6899000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02" name="Google Shape;902;p17"/>
          <p:cNvSpPr txBox="1">
            <a:spLocks noGrp="1"/>
          </p:cNvSpPr>
          <p:nvPr>
            <p:ph type="subTitle" idx="8"/>
          </p:nvPr>
        </p:nvSpPr>
        <p:spPr>
          <a:xfrm>
            <a:off x="6583550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7"/>
          <p:cNvSpPr/>
          <p:nvPr/>
        </p:nvSpPr>
        <p:spPr>
          <a:xfrm>
            <a:off x="358848" y="9200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7"/>
          <p:cNvSpPr/>
          <p:nvPr/>
        </p:nvSpPr>
        <p:spPr>
          <a:xfrm>
            <a:off x="489161" y="6343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7"/>
          <p:cNvSpPr/>
          <p:nvPr/>
        </p:nvSpPr>
        <p:spPr>
          <a:xfrm>
            <a:off x="647985" y="15687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7"/>
          <p:cNvSpPr/>
          <p:nvPr/>
        </p:nvSpPr>
        <p:spPr>
          <a:xfrm>
            <a:off x="887978" y="9691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_1_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1"/>
          </p:nvPr>
        </p:nvSpPr>
        <p:spPr>
          <a:xfrm>
            <a:off x="1496675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subTitle" idx="2"/>
          </p:nvPr>
        </p:nvSpPr>
        <p:spPr>
          <a:xfrm>
            <a:off x="4069200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3"/>
          </p:nvPr>
        </p:nvSpPr>
        <p:spPr>
          <a:xfrm>
            <a:off x="6643850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subTitle" idx="4"/>
          </p:nvPr>
        </p:nvSpPr>
        <p:spPr>
          <a:xfrm>
            <a:off x="998225" y="2238375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13" name="Google Shape;913;p18"/>
          <p:cNvSpPr txBox="1">
            <a:spLocks noGrp="1"/>
          </p:cNvSpPr>
          <p:nvPr>
            <p:ph type="subTitle" idx="5"/>
          </p:nvPr>
        </p:nvSpPr>
        <p:spPr>
          <a:xfrm>
            <a:off x="3570750" y="2238375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14" name="Google Shape;914;p18"/>
          <p:cNvSpPr txBox="1">
            <a:spLocks noGrp="1"/>
          </p:cNvSpPr>
          <p:nvPr>
            <p:ph type="subTitle" idx="6"/>
          </p:nvPr>
        </p:nvSpPr>
        <p:spPr>
          <a:xfrm>
            <a:off x="6143750" y="2238375"/>
            <a:ext cx="2152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15" name="Google Shape;915;p18"/>
          <p:cNvSpPr txBox="1">
            <a:spLocks noGrp="1"/>
          </p:cNvSpPr>
          <p:nvPr>
            <p:ph type="subTitle" idx="7"/>
          </p:nvPr>
        </p:nvSpPr>
        <p:spPr>
          <a:xfrm>
            <a:off x="1496675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16" name="Google Shape;916;p18"/>
          <p:cNvSpPr txBox="1">
            <a:spLocks noGrp="1"/>
          </p:cNvSpPr>
          <p:nvPr>
            <p:ph type="subTitle" idx="8"/>
          </p:nvPr>
        </p:nvSpPr>
        <p:spPr>
          <a:xfrm>
            <a:off x="4069200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17" name="Google Shape;917;p18"/>
          <p:cNvSpPr txBox="1">
            <a:spLocks noGrp="1"/>
          </p:cNvSpPr>
          <p:nvPr>
            <p:ph type="subTitle" idx="9"/>
          </p:nvPr>
        </p:nvSpPr>
        <p:spPr>
          <a:xfrm>
            <a:off x="6643850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18" name="Google Shape;918;p18"/>
          <p:cNvSpPr txBox="1">
            <a:spLocks noGrp="1"/>
          </p:cNvSpPr>
          <p:nvPr>
            <p:ph type="subTitle" idx="13"/>
          </p:nvPr>
        </p:nvSpPr>
        <p:spPr>
          <a:xfrm>
            <a:off x="998225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19" name="Google Shape;919;p18"/>
          <p:cNvSpPr txBox="1">
            <a:spLocks noGrp="1"/>
          </p:cNvSpPr>
          <p:nvPr>
            <p:ph type="subTitle" idx="14"/>
          </p:nvPr>
        </p:nvSpPr>
        <p:spPr>
          <a:xfrm>
            <a:off x="3570750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20" name="Google Shape;920;p18"/>
          <p:cNvSpPr txBox="1">
            <a:spLocks noGrp="1"/>
          </p:cNvSpPr>
          <p:nvPr>
            <p:ph type="subTitle" idx="15"/>
          </p:nvPr>
        </p:nvSpPr>
        <p:spPr>
          <a:xfrm>
            <a:off x="6145400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21" name="Google Shape;921;p18"/>
          <p:cNvSpPr/>
          <p:nvPr/>
        </p:nvSpPr>
        <p:spPr>
          <a:xfrm flipH="1">
            <a:off x="321590" y="12038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8"/>
          <p:cNvSpPr/>
          <p:nvPr/>
        </p:nvSpPr>
        <p:spPr>
          <a:xfrm flipH="1">
            <a:off x="1700081" y="4141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8"/>
          <p:cNvSpPr/>
          <p:nvPr/>
        </p:nvSpPr>
        <p:spPr>
          <a:xfrm flipH="1">
            <a:off x="152397" y="16269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8"/>
          <p:cNvSpPr/>
          <p:nvPr/>
        </p:nvSpPr>
        <p:spPr>
          <a:xfrm flipH="1">
            <a:off x="614097" y="9288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8"/>
          <p:cNvSpPr/>
          <p:nvPr/>
        </p:nvSpPr>
        <p:spPr>
          <a:xfrm flipH="1">
            <a:off x="712853" y="5128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8"/>
          <p:cNvSpPr/>
          <p:nvPr/>
        </p:nvSpPr>
        <p:spPr>
          <a:xfrm flipH="1">
            <a:off x="2362920" y="6222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8"/>
          <p:cNvSpPr/>
          <p:nvPr/>
        </p:nvSpPr>
        <p:spPr>
          <a:xfrm>
            <a:off x="8430723" y="5671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8"/>
          <p:cNvSpPr/>
          <p:nvPr/>
        </p:nvSpPr>
        <p:spPr>
          <a:xfrm>
            <a:off x="8561036" y="2814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8"/>
          <p:cNvSpPr/>
          <p:nvPr/>
        </p:nvSpPr>
        <p:spPr>
          <a:xfrm>
            <a:off x="8719860" y="12158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8"/>
          <p:cNvSpPr/>
          <p:nvPr/>
        </p:nvSpPr>
        <p:spPr>
          <a:xfrm>
            <a:off x="8959853" y="6162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8"/>
          <p:cNvSpPr/>
          <p:nvPr/>
        </p:nvSpPr>
        <p:spPr>
          <a:xfrm flipH="1">
            <a:off x="4967668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8"/>
          <p:cNvSpPr/>
          <p:nvPr/>
        </p:nvSpPr>
        <p:spPr>
          <a:xfrm>
            <a:off x="6605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_1_1_1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5" name="Google Shape;935;p19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9"/>
          <p:cNvSpPr/>
          <p:nvPr/>
        </p:nvSpPr>
        <p:spPr>
          <a:xfrm>
            <a:off x="6520050" y="3186063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19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938" name="Google Shape;938;p19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19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959" name="Google Shape;959;p19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19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19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19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9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19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19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9"/>
          <p:cNvSpPr/>
          <p:nvPr/>
        </p:nvSpPr>
        <p:spPr>
          <a:xfrm>
            <a:off x="931165" y="33158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9"/>
          <p:cNvSpPr/>
          <p:nvPr/>
        </p:nvSpPr>
        <p:spPr>
          <a:xfrm>
            <a:off x="560833" y="45488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9"/>
          <p:cNvSpPr/>
          <p:nvPr/>
        </p:nvSpPr>
        <p:spPr>
          <a:xfrm>
            <a:off x="1488251" y="21514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9"/>
          <p:cNvSpPr txBox="1">
            <a:spLocks noGrp="1"/>
          </p:cNvSpPr>
          <p:nvPr>
            <p:ph type="title" idx="2" hasCustomPrompt="1"/>
          </p:nvPr>
        </p:nvSpPr>
        <p:spPr>
          <a:xfrm>
            <a:off x="3436650" y="1555634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020" name="Google Shape;1020;p19"/>
          <p:cNvSpPr txBox="1">
            <a:spLocks noGrp="1"/>
          </p:cNvSpPr>
          <p:nvPr>
            <p:ph type="subTitle" idx="1"/>
          </p:nvPr>
        </p:nvSpPr>
        <p:spPr>
          <a:xfrm>
            <a:off x="2023500" y="2009909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19"/>
          <p:cNvSpPr txBox="1">
            <a:spLocks noGrp="1"/>
          </p:cNvSpPr>
          <p:nvPr>
            <p:ph type="title" idx="3" hasCustomPrompt="1"/>
          </p:nvPr>
        </p:nvSpPr>
        <p:spPr>
          <a:xfrm>
            <a:off x="3436650" y="2605265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022" name="Google Shape;1022;p19"/>
          <p:cNvSpPr txBox="1">
            <a:spLocks noGrp="1"/>
          </p:cNvSpPr>
          <p:nvPr>
            <p:ph type="subTitle" idx="4"/>
          </p:nvPr>
        </p:nvSpPr>
        <p:spPr>
          <a:xfrm>
            <a:off x="2023500" y="3059540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19"/>
          <p:cNvSpPr txBox="1">
            <a:spLocks noGrp="1"/>
          </p:cNvSpPr>
          <p:nvPr>
            <p:ph type="title" idx="5" hasCustomPrompt="1"/>
          </p:nvPr>
        </p:nvSpPr>
        <p:spPr>
          <a:xfrm>
            <a:off x="3436650" y="3654896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024" name="Google Shape;1024;p19"/>
          <p:cNvSpPr txBox="1">
            <a:spLocks noGrp="1"/>
          </p:cNvSpPr>
          <p:nvPr>
            <p:ph type="subTitle" idx="6"/>
          </p:nvPr>
        </p:nvSpPr>
        <p:spPr>
          <a:xfrm>
            <a:off x="2023500" y="4109171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19"/>
          <p:cNvSpPr/>
          <p:nvPr/>
        </p:nvSpPr>
        <p:spPr>
          <a:xfrm>
            <a:off x="123948" y="18508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9"/>
          <p:cNvSpPr/>
          <p:nvPr/>
        </p:nvSpPr>
        <p:spPr>
          <a:xfrm>
            <a:off x="254261" y="15651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9"/>
          <p:cNvSpPr/>
          <p:nvPr/>
        </p:nvSpPr>
        <p:spPr>
          <a:xfrm>
            <a:off x="413085" y="24995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9"/>
          <p:cNvSpPr/>
          <p:nvPr/>
        </p:nvSpPr>
        <p:spPr>
          <a:xfrm>
            <a:off x="653078" y="18999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1_1_1_1_1_1_1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0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2" name="Google Shape;1032;p20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0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0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0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0"/>
          <p:cNvSpPr/>
          <p:nvPr/>
        </p:nvSpPr>
        <p:spPr>
          <a:xfrm>
            <a:off x="6179440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0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0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0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0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0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0"/>
          <p:cNvSpPr txBox="1">
            <a:spLocks noGrp="1"/>
          </p:cNvSpPr>
          <p:nvPr>
            <p:ph type="subTitle" idx="1"/>
          </p:nvPr>
        </p:nvSpPr>
        <p:spPr>
          <a:xfrm>
            <a:off x="1958400" y="1654350"/>
            <a:ext cx="1058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0"/>
          <p:cNvSpPr txBox="1">
            <a:spLocks noGrp="1"/>
          </p:cNvSpPr>
          <p:nvPr>
            <p:ph type="subTitle" idx="2"/>
          </p:nvPr>
        </p:nvSpPr>
        <p:spPr>
          <a:xfrm>
            <a:off x="5906875" y="1655700"/>
            <a:ext cx="1060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0"/>
          <p:cNvSpPr txBox="1">
            <a:spLocks noGrp="1"/>
          </p:cNvSpPr>
          <p:nvPr>
            <p:ph type="subTitle" idx="3"/>
          </p:nvPr>
        </p:nvSpPr>
        <p:spPr>
          <a:xfrm>
            <a:off x="713250" y="2129875"/>
            <a:ext cx="3548700" cy="25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5" name="Google Shape;1045;p20"/>
          <p:cNvSpPr txBox="1">
            <a:spLocks noGrp="1"/>
          </p:cNvSpPr>
          <p:nvPr>
            <p:ph type="subTitle" idx="4"/>
          </p:nvPr>
        </p:nvSpPr>
        <p:spPr>
          <a:xfrm>
            <a:off x="4663375" y="2128525"/>
            <a:ext cx="3547800" cy="25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6" name="Google Shape;1046;p20"/>
          <p:cNvSpPr txBox="1">
            <a:spLocks noGrp="1"/>
          </p:cNvSpPr>
          <p:nvPr>
            <p:ph type="subTitle" idx="5"/>
          </p:nvPr>
        </p:nvSpPr>
        <p:spPr>
          <a:xfrm>
            <a:off x="713250" y="1212725"/>
            <a:ext cx="77175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0"/>
          <p:cNvSpPr/>
          <p:nvPr/>
        </p:nvSpPr>
        <p:spPr>
          <a:xfrm flipH="1">
            <a:off x="359690" y="10842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flipH="1">
            <a:off x="1738181" y="2945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flipH="1">
            <a:off x="190497" y="15072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0"/>
          <p:cNvSpPr/>
          <p:nvPr/>
        </p:nvSpPr>
        <p:spPr>
          <a:xfrm flipH="1">
            <a:off x="652197" y="8092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20"/>
          <p:cNvSpPr/>
          <p:nvPr/>
        </p:nvSpPr>
        <p:spPr>
          <a:xfrm flipH="1">
            <a:off x="750953" y="3932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20"/>
          <p:cNvSpPr/>
          <p:nvPr/>
        </p:nvSpPr>
        <p:spPr>
          <a:xfrm flipH="1">
            <a:off x="2401020" y="5026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0" y="0"/>
            <a:ext cx="2143137" cy="300217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rot="10800000">
            <a:off x="7000875" y="2141325"/>
            <a:ext cx="2143137" cy="300217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ubTitle" idx="1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2" hasCustomPrompt="1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3"/>
          <p:cNvGrpSpPr/>
          <p:nvPr/>
        </p:nvGrpSpPr>
        <p:grpSpPr>
          <a:xfrm>
            <a:off x="714013" y="3855263"/>
            <a:ext cx="985925" cy="744150"/>
            <a:chOff x="1666700" y="5967688"/>
            <a:chExt cx="985925" cy="744150"/>
          </a:xfrm>
        </p:grpSpPr>
        <p:sp>
          <p:nvSpPr>
            <p:cNvPr id="121" name="Google Shape;121;p3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580675" y="3130200"/>
            <a:ext cx="531275" cy="821125"/>
            <a:chOff x="238125" y="3188925"/>
            <a:chExt cx="531275" cy="821125"/>
          </a:xfrm>
        </p:grpSpPr>
        <p:sp>
          <p:nvSpPr>
            <p:cNvPr id="173" name="Google Shape;173;p3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7950550" y="4029050"/>
            <a:ext cx="480225" cy="615300"/>
            <a:chOff x="912850" y="4743425"/>
            <a:chExt cx="480225" cy="615300"/>
          </a:xfrm>
        </p:grpSpPr>
        <p:sp>
          <p:nvSpPr>
            <p:cNvPr id="194" name="Google Shape;194;p3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6710472" y="173020"/>
            <a:ext cx="2270722" cy="1272963"/>
            <a:chOff x="5158247" y="5768045"/>
            <a:chExt cx="2270722" cy="1272963"/>
          </a:xfrm>
        </p:grpSpPr>
        <p:sp>
          <p:nvSpPr>
            <p:cNvPr id="215" name="Google Shape;215;p3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593350" y="539488"/>
            <a:ext cx="837425" cy="742113"/>
            <a:chOff x="6215925" y="6858088"/>
            <a:chExt cx="837425" cy="742113"/>
          </a:xfrm>
        </p:grpSpPr>
        <p:sp>
          <p:nvSpPr>
            <p:cNvPr id="222" name="Google Shape;222;p3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3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5" name="Google Shape;225;p3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" name="Google Shape;235;p3"/>
          <p:cNvGrpSpPr/>
          <p:nvPr/>
        </p:nvGrpSpPr>
        <p:grpSpPr>
          <a:xfrm>
            <a:off x="713333" y="539498"/>
            <a:ext cx="987293" cy="324364"/>
            <a:chOff x="5694208" y="9209048"/>
            <a:chExt cx="987293" cy="324364"/>
          </a:xfrm>
        </p:grpSpPr>
        <p:sp>
          <p:nvSpPr>
            <p:cNvPr id="236" name="Google Shape;236;p3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_1_1_1_1_1_1_1_1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21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56" name="Google Shape;1056;p21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1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21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21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21"/>
          <p:cNvSpPr/>
          <p:nvPr/>
        </p:nvSpPr>
        <p:spPr>
          <a:xfrm>
            <a:off x="7636765" y="4172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21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1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21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1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1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1"/>
          <p:cNvSpPr/>
          <p:nvPr/>
        </p:nvSpPr>
        <p:spPr>
          <a:xfrm flipH="1">
            <a:off x="359690" y="10842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1"/>
          <p:cNvSpPr/>
          <p:nvPr/>
        </p:nvSpPr>
        <p:spPr>
          <a:xfrm flipH="1">
            <a:off x="1738181" y="2945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1"/>
          <p:cNvSpPr/>
          <p:nvPr/>
        </p:nvSpPr>
        <p:spPr>
          <a:xfrm flipH="1">
            <a:off x="190497" y="15072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1"/>
          <p:cNvSpPr/>
          <p:nvPr/>
        </p:nvSpPr>
        <p:spPr>
          <a:xfrm flipH="1">
            <a:off x="652197" y="8092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1"/>
          <p:cNvSpPr/>
          <p:nvPr/>
        </p:nvSpPr>
        <p:spPr>
          <a:xfrm flipH="1">
            <a:off x="750953" y="3932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21"/>
          <p:cNvSpPr/>
          <p:nvPr/>
        </p:nvSpPr>
        <p:spPr>
          <a:xfrm flipH="1">
            <a:off x="2401020" y="5026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1"/>
          <p:cNvSpPr txBox="1">
            <a:spLocks noGrp="1"/>
          </p:cNvSpPr>
          <p:nvPr>
            <p:ph type="subTitle" idx="1"/>
          </p:nvPr>
        </p:nvSpPr>
        <p:spPr>
          <a:xfrm>
            <a:off x="1671600" y="2628900"/>
            <a:ext cx="1952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21"/>
          <p:cNvSpPr txBox="1">
            <a:spLocks noGrp="1"/>
          </p:cNvSpPr>
          <p:nvPr>
            <p:ph type="subTitle" idx="2"/>
          </p:nvPr>
        </p:nvSpPr>
        <p:spPr>
          <a:xfrm>
            <a:off x="1158750" y="2952750"/>
            <a:ext cx="29784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21"/>
          <p:cNvSpPr txBox="1">
            <a:spLocks noGrp="1"/>
          </p:cNvSpPr>
          <p:nvPr>
            <p:ph type="subTitle" idx="3"/>
          </p:nvPr>
        </p:nvSpPr>
        <p:spPr>
          <a:xfrm>
            <a:off x="5532275" y="2628900"/>
            <a:ext cx="19527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21"/>
          <p:cNvSpPr txBox="1">
            <a:spLocks noGrp="1"/>
          </p:cNvSpPr>
          <p:nvPr>
            <p:ph type="subTitle" idx="4"/>
          </p:nvPr>
        </p:nvSpPr>
        <p:spPr>
          <a:xfrm>
            <a:off x="5018225" y="2952750"/>
            <a:ext cx="29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_1_1_1_1_1_1_1_1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078" name="Google Shape;1078;p22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1079" name="Google Shape;1079;p22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22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2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22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1085" name="Google Shape;1085;p22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1" name="Google Shape;1091;p22"/>
          <p:cNvSpPr txBox="1">
            <a:spLocks noGrp="1"/>
          </p:cNvSpPr>
          <p:nvPr>
            <p:ph type="subTitle" idx="1"/>
          </p:nvPr>
        </p:nvSpPr>
        <p:spPr>
          <a:xfrm>
            <a:off x="713225" y="2590800"/>
            <a:ext cx="385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22"/>
          <p:cNvSpPr txBox="1">
            <a:spLocks noGrp="1"/>
          </p:cNvSpPr>
          <p:nvPr>
            <p:ph type="subTitle" idx="2"/>
          </p:nvPr>
        </p:nvSpPr>
        <p:spPr>
          <a:xfrm>
            <a:off x="713225" y="2915902"/>
            <a:ext cx="38406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93" name="Google Shape;1093;p22"/>
          <p:cNvSpPr txBox="1">
            <a:spLocks noGrp="1"/>
          </p:cNvSpPr>
          <p:nvPr>
            <p:ph type="subTitle" idx="3"/>
          </p:nvPr>
        </p:nvSpPr>
        <p:spPr>
          <a:xfrm>
            <a:off x="4562825" y="2590800"/>
            <a:ext cx="385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2"/>
          <p:cNvSpPr txBox="1">
            <a:spLocks noGrp="1"/>
          </p:cNvSpPr>
          <p:nvPr>
            <p:ph type="subTitle" idx="4"/>
          </p:nvPr>
        </p:nvSpPr>
        <p:spPr>
          <a:xfrm>
            <a:off x="4572125" y="2915902"/>
            <a:ext cx="38403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1097" name="Google Shape;1097;p23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1098" name="Google Shape;1098;p23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3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1105" name="Google Shape;1105;p23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23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23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3"/>
          <p:cNvSpPr txBox="1">
            <a:spLocks noGrp="1"/>
          </p:cNvSpPr>
          <p:nvPr>
            <p:ph type="subTitle" idx="1"/>
          </p:nvPr>
        </p:nvSpPr>
        <p:spPr>
          <a:xfrm>
            <a:off x="1152525" y="2030000"/>
            <a:ext cx="29430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4"/>
          <p:cNvSpPr txBox="1">
            <a:spLocks noGrp="1"/>
          </p:cNvSpPr>
          <p:nvPr>
            <p:ph type="title"/>
          </p:nvPr>
        </p:nvSpPr>
        <p:spPr>
          <a:xfrm>
            <a:off x="949213" y="3507675"/>
            <a:ext cx="41148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6" name="Google Shape;1116;p24"/>
          <p:cNvSpPr txBox="1">
            <a:spLocks noGrp="1"/>
          </p:cNvSpPr>
          <p:nvPr>
            <p:ph type="subTitle" idx="1"/>
          </p:nvPr>
        </p:nvSpPr>
        <p:spPr>
          <a:xfrm>
            <a:off x="951313" y="1131650"/>
            <a:ext cx="41106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24"/>
          <p:cNvSpPr/>
          <p:nvPr/>
        </p:nvSpPr>
        <p:spPr>
          <a:xfrm>
            <a:off x="6512060" y="3505300"/>
            <a:ext cx="2631929" cy="1638202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4"/>
          <p:cNvSpPr/>
          <p:nvPr/>
        </p:nvSpPr>
        <p:spPr>
          <a:xfrm>
            <a:off x="0" y="0"/>
            <a:ext cx="1822326" cy="25527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_1_1_1_1_2"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5"/>
          <p:cNvSpPr txBox="1">
            <a:spLocks noGrp="1"/>
          </p:cNvSpPr>
          <p:nvPr>
            <p:ph type="title"/>
          </p:nvPr>
        </p:nvSpPr>
        <p:spPr>
          <a:xfrm>
            <a:off x="2488075" y="920500"/>
            <a:ext cx="4167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21" name="Google Shape;1121;p25"/>
          <p:cNvGrpSpPr/>
          <p:nvPr/>
        </p:nvGrpSpPr>
        <p:grpSpPr>
          <a:xfrm flipH="1">
            <a:off x="190497" y="65920"/>
            <a:ext cx="2270722" cy="1349163"/>
            <a:chOff x="5158247" y="5691845"/>
            <a:chExt cx="2270722" cy="1349163"/>
          </a:xfrm>
        </p:grpSpPr>
        <p:sp>
          <p:nvSpPr>
            <p:cNvPr id="1122" name="Google Shape;1122;p25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5332967" y="56918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5"/>
          <p:cNvGrpSpPr/>
          <p:nvPr/>
        </p:nvGrpSpPr>
        <p:grpSpPr>
          <a:xfrm>
            <a:off x="8554648" y="1707199"/>
            <a:ext cx="589312" cy="962674"/>
            <a:chOff x="3236798" y="7844724"/>
            <a:chExt cx="589312" cy="962674"/>
          </a:xfrm>
        </p:grpSpPr>
        <p:sp>
          <p:nvSpPr>
            <p:cNvPr id="1129" name="Google Shape;1129;p25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3765911" y="8747268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5"/>
          <p:cNvGrpSpPr/>
          <p:nvPr/>
        </p:nvGrpSpPr>
        <p:grpSpPr>
          <a:xfrm>
            <a:off x="5123308" y="4675623"/>
            <a:ext cx="987293" cy="324364"/>
            <a:chOff x="5694208" y="9209048"/>
            <a:chExt cx="987293" cy="324364"/>
          </a:xfrm>
        </p:grpSpPr>
        <p:sp>
          <p:nvSpPr>
            <p:cNvPr id="1134" name="Google Shape;1134;p25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25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25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25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5"/>
          <p:cNvSpPr txBox="1">
            <a:spLocks noGrp="1"/>
          </p:cNvSpPr>
          <p:nvPr>
            <p:ph type="subTitle" idx="1"/>
          </p:nvPr>
        </p:nvSpPr>
        <p:spPr>
          <a:xfrm>
            <a:off x="2488075" y="1500375"/>
            <a:ext cx="41679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5"/>
          <p:cNvSpPr txBox="1"/>
          <p:nvPr/>
        </p:nvSpPr>
        <p:spPr>
          <a:xfrm>
            <a:off x="2209625" y="3289175"/>
            <a:ext cx="472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</a:t>
            </a:r>
            <a:r>
              <a:rPr lang="en" sz="12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42" name="Google Shape;1142;p25"/>
          <p:cNvGrpSpPr/>
          <p:nvPr/>
        </p:nvGrpSpPr>
        <p:grpSpPr>
          <a:xfrm>
            <a:off x="7127363" y="2515738"/>
            <a:ext cx="1795725" cy="2292400"/>
            <a:chOff x="3962225" y="1536275"/>
            <a:chExt cx="1795725" cy="2292400"/>
          </a:xfrm>
        </p:grpSpPr>
        <p:sp>
          <p:nvSpPr>
            <p:cNvPr id="1143" name="Google Shape;1143;p25"/>
            <p:cNvSpPr/>
            <p:nvPr/>
          </p:nvSpPr>
          <p:spPr>
            <a:xfrm>
              <a:off x="3962225" y="1655850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4054175" y="20520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4031275" y="2049175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4061925" y="2057325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4046600" y="2085325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4043950" y="2080225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4207425" y="1970275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4184525" y="1967450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4217650" y="1975600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4202325" y="2003600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4199850" y="1998475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363325" y="1888550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340250" y="1885725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373550" y="1893875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4355575" y="1921850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355575" y="1916750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4516575" y="1806825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4493500" y="1803975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4526800" y="1812125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4511475" y="1840125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4508825" y="1835025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4672275" y="172507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4649400" y="1722175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4682500" y="1730400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4667175" y="1758400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4664725" y="1753275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4128350" y="2195050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4105250" y="2192225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4138550" y="2200375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4123225" y="2228350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4120575" y="2223250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4284050" y="2113325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4261150" y="2110475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4294275" y="2118625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4276475" y="2146625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276475" y="2141525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4437300" y="203157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4414425" y="2028675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4447525" y="2036900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432200" y="2064900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4429750" y="2059775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4593200" y="1949850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4570125" y="1946950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4603425" y="1955175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588100" y="1980700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585450" y="1978050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748900" y="1868125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726025" y="1865200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4756675" y="1870775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741350" y="1898975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4738700" y="1896325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4830650" y="2448025"/>
              <a:ext cx="482850" cy="533550"/>
            </a:xfrm>
            <a:custGeom>
              <a:avLst/>
              <a:gdLst/>
              <a:ahLst/>
              <a:cxnLst/>
              <a:rect l="l" t="t" r="r" b="b"/>
              <a:pathLst>
                <a:path w="19314" h="21342" extrusionOk="0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4976325" y="2448025"/>
              <a:ext cx="288550" cy="71525"/>
            </a:xfrm>
            <a:custGeom>
              <a:avLst/>
              <a:gdLst/>
              <a:ahLst/>
              <a:cxnLst/>
              <a:rect l="l" t="t" r="r" b="b"/>
              <a:pathLst>
                <a:path w="11542" h="2861" extrusionOk="0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958350" y="2366275"/>
              <a:ext cx="344950" cy="143075"/>
            </a:xfrm>
            <a:custGeom>
              <a:avLst/>
              <a:gdLst/>
              <a:ahLst/>
              <a:cxnLst/>
              <a:rect l="l" t="t" r="r" b="b"/>
              <a:pathLst>
                <a:path w="13798" h="5723" extrusionOk="0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4968575" y="236627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999225" y="2374050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5027425" y="2379150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5058075" y="23842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5086050" y="2391825"/>
              <a:ext cx="30675" cy="79300"/>
            </a:xfrm>
            <a:custGeom>
              <a:avLst/>
              <a:gdLst/>
              <a:ahLst/>
              <a:cxnLst/>
              <a:rect l="l" t="t" r="r" b="b"/>
              <a:pathLst>
                <a:path w="1227" h="3172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5114250" y="239692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5144900" y="2402050"/>
              <a:ext cx="28025" cy="81750"/>
            </a:xfrm>
            <a:custGeom>
              <a:avLst/>
              <a:gdLst/>
              <a:ahLst/>
              <a:cxnLst/>
              <a:rect l="l" t="t" r="r" b="b"/>
              <a:pathLst>
                <a:path w="1121" h="3270" extrusionOk="0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5172900" y="240715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203550" y="2414925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5231750" y="242002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5262400" y="242512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853725" y="258595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4830650" y="2792925"/>
              <a:ext cx="424025" cy="188650"/>
            </a:xfrm>
            <a:custGeom>
              <a:avLst/>
              <a:gdLst/>
              <a:ahLst/>
              <a:cxnLst/>
              <a:rect l="l" t="t" r="r" b="b"/>
              <a:pathLst>
                <a:path w="16961" h="7546" extrusionOk="0">
                  <a:moveTo>
                    <a:pt x="16960" y="3164"/>
                  </a:moveTo>
                  <a:lnTo>
                    <a:pt x="16945" y="3241"/>
                  </a:lnTo>
                  <a:lnTo>
                    <a:pt x="16945" y="3241"/>
                  </a:lnTo>
                  <a:cubicBezTo>
                    <a:pt x="16950" y="3215"/>
                    <a:pt x="16955" y="3190"/>
                    <a:pt x="16960" y="3164"/>
                  </a:cubicBezTo>
                  <a:close/>
                  <a:moveTo>
                    <a:pt x="719" y="1"/>
                  </a:moveTo>
                  <a:lnTo>
                    <a:pt x="311" y="2044"/>
                  </a:lnTo>
                  <a:cubicBezTo>
                    <a:pt x="0" y="3679"/>
                    <a:pt x="1332" y="5207"/>
                    <a:pt x="3172" y="5616"/>
                  </a:cubicBezTo>
                  <a:lnTo>
                    <a:pt x="12571" y="7455"/>
                  </a:lnTo>
                  <a:cubicBezTo>
                    <a:pt x="12860" y="7516"/>
                    <a:pt x="13145" y="7545"/>
                    <a:pt x="13421" y="7545"/>
                  </a:cubicBezTo>
                  <a:cubicBezTo>
                    <a:pt x="14996" y="7545"/>
                    <a:pt x="16294" y="6598"/>
                    <a:pt x="16551" y="5207"/>
                  </a:cubicBezTo>
                  <a:lnTo>
                    <a:pt x="16945" y="3241"/>
                  </a:lnTo>
                  <a:lnTo>
                    <a:pt x="16945" y="3241"/>
                  </a:lnTo>
                  <a:cubicBezTo>
                    <a:pt x="16655" y="4590"/>
                    <a:pt x="15375" y="5502"/>
                    <a:pt x="13829" y="5502"/>
                  </a:cubicBezTo>
                  <a:cubicBezTo>
                    <a:pt x="13553" y="5502"/>
                    <a:pt x="13269" y="5473"/>
                    <a:pt x="12980" y="5412"/>
                  </a:cubicBezTo>
                  <a:lnTo>
                    <a:pt x="3580" y="3573"/>
                  </a:lnTo>
                  <a:cubicBezTo>
                    <a:pt x="1741" y="3164"/>
                    <a:pt x="409" y="1636"/>
                    <a:pt x="71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4884375" y="2585950"/>
              <a:ext cx="411150" cy="112400"/>
            </a:xfrm>
            <a:custGeom>
              <a:avLst/>
              <a:gdLst/>
              <a:ahLst/>
              <a:cxnLst/>
              <a:rect l="l" t="t" r="r" b="b"/>
              <a:pathLst>
                <a:path w="16446" h="4496" extrusionOk="0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902150" y="2657450"/>
              <a:ext cx="97100" cy="94650"/>
            </a:xfrm>
            <a:custGeom>
              <a:avLst/>
              <a:gdLst/>
              <a:ahLst/>
              <a:cxnLst/>
              <a:rect l="l" t="t" r="r" b="b"/>
              <a:pathLst>
                <a:path w="3884" h="3786" extrusionOk="0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5098925" y="2698325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5091175" y="2736750"/>
              <a:ext cx="145700" cy="43325"/>
            </a:xfrm>
            <a:custGeom>
              <a:avLst/>
              <a:gdLst/>
              <a:ahLst/>
              <a:cxnLst/>
              <a:rect l="l" t="t" r="r" b="b"/>
              <a:pathLst>
                <a:path w="5828" h="1733" extrusionOk="0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4754025" y="3193850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4759125" y="3201600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4774450" y="3214275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4787325" y="322960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4800000" y="324247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4812875" y="3257800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4825525" y="3273125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4840850" y="3285800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4853725" y="33011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4866400" y="33140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4879275" y="3329325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4266275" y="3268000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4294275" y="3400825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4736250" y="3239825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4294275" y="3666475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4891950" y="35592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5068275" y="3559200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5065625" y="3119875"/>
              <a:ext cx="510875" cy="470000"/>
            </a:xfrm>
            <a:custGeom>
              <a:avLst/>
              <a:gdLst/>
              <a:ahLst/>
              <a:cxnLst/>
              <a:rect l="l" t="t" r="r" b="b"/>
              <a:pathLst>
                <a:path w="20435" h="18800" extrusionOk="0">
                  <a:moveTo>
                    <a:pt x="15228" y="0"/>
                  </a:moveTo>
                  <a:lnTo>
                    <a:pt x="1946" y="11647"/>
                  </a:lnTo>
                  <a:lnTo>
                    <a:pt x="1129" y="15530"/>
                  </a:lnTo>
                  <a:lnTo>
                    <a:pt x="107" y="16445"/>
                  </a:lnTo>
                  <a:cubicBezTo>
                    <a:pt x="107" y="16445"/>
                    <a:pt x="1" y="17164"/>
                    <a:pt x="720" y="17982"/>
                  </a:cubicBezTo>
                  <a:cubicBezTo>
                    <a:pt x="1431" y="18799"/>
                    <a:pt x="2150" y="18799"/>
                    <a:pt x="2150" y="18799"/>
                  </a:cubicBezTo>
                  <a:lnTo>
                    <a:pt x="3172" y="17875"/>
                  </a:lnTo>
                  <a:lnTo>
                    <a:pt x="7152" y="17573"/>
                  </a:lnTo>
                  <a:lnTo>
                    <a:pt x="20434" y="5926"/>
                  </a:lnTo>
                  <a:lnTo>
                    <a:pt x="15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5499850" y="3004825"/>
              <a:ext cx="217225" cy="207025"/>
            </a:xfrm>
            <a:custGeom>
              <a:avLst/>
              <a:gdLst/>
              <a:ahLst/>
              <a:cxnLst/>
              <a:rect l="l" t="t" r="r" b="b"/>
              <a:pathLst>
                <a:path w="8689" h="8281" extrusionOk="0">
                  <a:moveTo>
                    <a:pt x="6539" y="1"/>
                  </a:moveTo>
                  <a:lnTo>
                    <a:pt x="0" y="5828"/>
                  </a:lnTo>
                  <a:lnTo>
                    <a:pt x="2150" y="8280"/>
                  </a:lnTo>
                  <a:lnTo>
                    <a:pt x="8688" y="2453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5499850" y="3127425"/>
              <a:ext cx="79300" cy="84425"/>
            </a:xfrm>
            <a:custGeom>
              <a:avLst/>
              <a:gdLst/>
              <a:ahLst/>
              <a:cxnLst/>
              <a:rect l="l" t="t" r="r" b="b"/>
              <a:pathLst>
                <a:path w="3172" h="3377" extrusionOk="0">
                  <a:moveTo>
                    <a:pt x="1022" y="1"/>
                  </a:moveTo>
                  <a:lnTo>
                    <a:pt x="0" y="924"/>
                  </a:lnTo>
                  <a:lnTo>
                    <a:pt x="2150" y="3376"/>
                  </a:lnTo>
                  <a:lnTo>
                    <a:pt x="3171" y="2453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5650650" y="2966625"/>
              <a:ext cx="107300" cy="114850"/>
            </a:xfrm>
            <a:custGeom>
              <a:avLst/>
              <a:gdLst/>
              <a:ahLst/>
              <a:cxnLst/>
              <a:rect l="l" t="t" r="r" b="b"/>
              <a:pathLst>
                <a:path w="4292" h="4594" extrusionOk="0">
                  <a:moveTo>
                    <a:pt x="1120" y="0"/>
                  </a:moveTo>
                  <a:lnTo>
                    <a:pt x="0" y="1022"/>
                  </a:lnTo>
                  <a:lnTo>
                    <a:pt x="3163" y="4594"/>
                  </a:lnTo>
                  <a:lnTo>
                    <a:pt x="4291" y="36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5425875" y="3099425"/>
              <a:ext cx="176150" cy="189050"/>
            </a:xfrm>
            <a:custGeom>
              <a:avLst/>
              <a:gdLst/>
              <a:ahLst/>
              <a:cxnLst/>
              <a:rect l="l" t="t" r="r" b="b"/>
              <a:pathLst>
                <a:path w="7046" h="7562" extrusionOk="0">
                  <a:moveTo>
                    <a:pt x="1733" y="1"/>
                  </a:moveTo>
                  <a:lnTo>
                    <a:pt x="0" y="1529"/>
                  </a:lnTo>
                  <a:lnTo>
                    <a:pt x="5313" y="7561"/>
                  </a:lnTo>
                  <a:lnTo>
                    <a:pt x="7046" y="602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5443650" y="3257800"/>
              <a:ext cx="69100" cy="74000"/>
            </a:xfrm>
            <a:custGeom>
              <a:avLst/>
              <a:gdLst/>
              <a:ahLst/>
              <a:cxnLst/>
              <a:rect l="l" t="t" r="r" b="b"/>
              <a:pathLst>
                <a:path w="2764" h="2960" extrusionOk="0">
                  <a:moveTo>
                    <a:pt x="409" y="0"/>
                  </a:moveTo>
                  <a:lnTo>
                    <a:pt x="0" y="303"/>
                  </a:lnTo>
                  <a:lnTo>
                    <a:pt x="2354" y="2959"/>
                  </a:lnTo>
                  <a:lnTo>
                    <a:pt x="276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5395225" y="3301125"/>
              <a:ext cx="66425" cy="74200"/>
            </a:xfrm>
            <a:custGeom>
              <a:avLst/>
              <a:gdLst/>
              <a:ahLst/>
              <a:cxnLst/>
              <a:rect l="l" t="t" r="r" b="b"/>
              <a:pathLst>
                <a:path w="2657" h="2968" extrusionOk="0">
                  <a:moveTo>
                    <a:pt x="409" y="0"/>
                  </a:moveTo>
                  <a:lnTo>
                    <a:pt x="0" y="311"/>
                  </a:lnTo>
                  <a:lnTo>
                    <a:pt x="2346" y="2967"/>
                  </a:lnTo>
                  <a:lnTo>
                    <a:pt x="2657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5346600" y="3344650"/>
              <a:ext cx="66425" cy="73975"/>
            </a:xfrm>
            <a:custGeom>
              <a:avLst/>
              <a:gdLst/>
              <a:ahLst/>
              <a:cxnLst/>
              <a:rect l="l" t="t" r="r" b="b"/>
              <a:pathLst>
                <a:path w="2657" h="2959" extrusionOk="0">
                  <a:moveTo>
                    <a:pt x="409" y="0"/>
                  </a:moveTo>
                  <a:lnTo>
                    <a:pt x="0" y="302"/>
                  </a:lnTo>
                  <a:lnTo>
                    <a:pt x="2248" y="2959"/>
                  </a:lnTo>
                  <a:lnTo>
                    <a:pt x="2656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5088725" y="3316450"/>
              <a:ext cx="268100" cy="252975"/>
            </a:xfrm>
            <a:custGeom>
              <a:avLst/>
              <a:gdLst/>
              <a:ahLst/>
              <a:cxnLst/>
              <a:rect l="l" t="t" r="r" b="b"/>
              <a:pathLst>
                <a:path w="10724" h="10119" extrusionOk="0">
                  <a:moveTo>
                    <a:pt x="6539" y="0"/>
                  </a:moveTo>
                  <a:lnTo>
                    <a:pt x="2142" y="3882"/>
                  </a:lnTo>
                  <a:lnTo>
                    <a:pt x="1226" y="7765"/>
                  </a:lnTo>
                  <a:lnTo>
                    <a:pt x="0" y="8688"/>
                  </a:lnTo>
                  <a:cubicBezTo>
                    <a:pt x="0" y="8688"/>
                    <a:pt x="0" y="9195"/>
                    <a:pt x="409" y="9604"/>
                  </a:cubicBezTo>
                  <a:cubicBezTo>
                    <a:pt x="818" y="10119"/>
                    <a:pt x="1226" y="10119"/>
                    <a:pt x="1226" y="10119"/>
                  </a:cubicBezTo>
                  <a:lnTo>
                    <a:pt x="2346" y="8991"/>
                  </a:lnTo>
                  <a:lnTo>
                    <a:pt x="6228" y="8688"/>
                  </a:lnTo>
                  <a:lnTo>
                    <a:pt x="10724" y="4700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5088725" y="3421275"/>
              <a:ext cx="268100" cy="148150"/>
            </a:xfrm>
            <a:custGeom>
              <a:avLst/>
              <a:gdLst/>
              <a:ahLst/>
              <a:cxnLst/>
              <a:rect l="l" t="t" r="r" b="b"/>
              <a:pathLst>
                <a:path w="10724" h="5926" extrusionOk="0">
                  <a:moveTo>
                    <a:pt x="10217" y="0"/>
                  </a:moveTo>
                  <a:lnTo>
                    <a:pt x="6228" y="3572"/>
                  </a:lnTo>
                  <a:lnTo>
                    <a:pt x="2346" y="3882"/>
                  </a:lnTo>
                  <a:lnTo>
                    <a:pt x="1226" y="5002"/>
                  </a:lnTo>
                  <a:cubicBezTo>
                    <a:pt x="1226" y="5002"/>
                    <a:pt x="818" y="5002"/>
                    <a:pt x="409" y="4495"/>
                  </a:cubicBezTo>
                  <a:cubicBezTo>
                    <a:pt x="303" y="4495"/>
                    <a:pt x="303" y="4389"/>
                    <a:pt x="205" y="4389"/>
                  </a:cubicBezTo>
                  <a:lnTo>
                    <a:pt x="0" y="4495"/>
                  </a:lnTo>
                  <a:cubicBezTo>
                    <a:pt x="0" y="4495"/>
                    <a:pt x="0" y="5002"/>
                    <a:pt x="409" y="5411"/>
                  </a:cubicBezTo>
                  <a:cubicBezTo>
                    <a:pt x="818" y="5926"/>
                    <a:pt x="1226" y="5926"/>
                    <a:pt x="1226" y="5926"/>
                  </a:cubicBezTo>
                  <a:lnTo>
                    <a:pt x="2346" y="4798"/>
                  </a:lnTo>
                  <a:lnTo>
                    <a:pt x="6228" y="4495"/>
                  </a:lnTo>
                  <a:lnTo>
                    <a:pt x="10724" y="507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4577875" y="3329325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4600775" y="3400825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4268725" y="2655000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4276475" y="2713650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4294275" y="2706100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4312250" y="2700975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4330025" y="2693225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4348000" y="26881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4368450" y="2680550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4386225" y="2675450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4404200" y="266767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4421975" y="2662575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4439950" y="2655000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4314700" y="2741850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391325" y="2910425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289150" y="2718750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519025" y="3280675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469200" y="1536275"/>
              <a:ext cx="199250" cy="176175"/>
            </a:xfrm>
            <a:custGeom>
              <a:avLst/>
              <a:gdLst/>
              <a:ahLst/>
              <a:cxnLst/>
              <a:rect l="l" t="t" r="r" b="b"/>
              <a:pathLst>
                <a:path w="7970" h="7047" extrusionOk="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476950" y="15413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492275" y="15540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5507600" y="15642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5522925" y="15771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5538250" y="158982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5553575" y="160002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5568900" y="16129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5584225" y="162557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5599550" y="16358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5614875" y="164865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5070725" y="1618000"/>
              <a:ext cx="531300" cy="621250"/>
            </a:xfrm>
            <a:custGeom>
              <a:avLst/>
              <a:gdLst/>
              <a:ahLst/>
              <a:cxnLst/>
              <a:rect l="l" t="t" r="r" b="b"/>
              <a:pathLst>
                <a:path w="21252" h="24850" extrusionOk="0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5096275" y="1766150"/>
              <a:ext cx="383150" cy="446850"/>
            </a:xfrm>
            <a:custGeom>
              <a:avLst/>
              <a:gdLst/>
              <a:ahLst/>
              <a:cxnLst/>
              <a:rect l="l" t="t" r="r" b="b"/>
              <a:pathLst>
                <a:path w="15326" h="17874" extrusionOk="0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5453875" y="1589825"/>
              <a:ext cx="173700" cy="143050"/>
            </a:xfrm>
            <a:custGeom>
              <a:avLst/>
              <a:gdLst/>
              <a:ahLst/>
              <a:cxnLst/>
              <a:rect l="l" t="t" r="r" b="b"/>
              <a:pathLst>
                <a:path w="6948" h="5722" extrusionOk="0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5096275" y="2075100"/>
              <a:ext cx="145725" cy="137900"/>
            </a:xfrm>
            <a:custGeom>
              <a:avLst/>
              <a:gdLst/>
              <a:ahLst/>
              <a:cxnLst/>
              <a:rect l="l" t="t" r="r" b="b"/>
              <a:pathLst>
                <a:path w="5829" h="5516" extrusionOk="0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1">
  <p:cSld name="CUSTOM_3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6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6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6" name="Google Shape;1276;p26"/>
          <p:cNvGrpSpPr/>
          <p:nvPr/>
        </p:nvGrpSpPr>
        <p:grpSpPr>
          <a:xfrm>
            <a:off x="6873272" y="2960366"/>
            <a:ext cx="2214279" cy="2073916"/>
            <a:chOff x="5158247" y="4662291"/>
            <a:chExt cx="2214279" cy="2073916"/>
          </a:xfrm>
        </p:grpSpPr>
        <p:sp>
          <p:nvSpPr>
            <p:cNvPr id="1277" name="Google Shape;1277;p26"/>
            <p:cNvSpPr/>
            <p:nvPr/>
          </p:nvSpPr>
          <p:spPr>
            <a:xfrm>
              <a:off x="7115205" y="4662291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6458128" y="66760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6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1284" name="Google Shape;1284;p26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2">
  <p:cSld name="CUSTOM_3_1"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27"/>
          <p:cNvSpPr/>
          <p:nvPr/>
        </p:nvSpPr>
        <p:spPr>
          <a:xfrm>
            <a:off x="5726630" y="46697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27"/>
          <p:cNvSpPr/>
          <p:nvPr/>
        </p:nvSpPr>
        <p:spPr>
          <a:xfrm>
            <a:off x="4285742" y="47182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7"/>
          <p:cNvSpPr/>
          <p:nvPr/>
        </p:nvSpPr>
        <p:spPr>
          <a:xfrm>
            <a:off x="6096703" y="50928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27"/>
          <p:cNvSpPr/>
          <p:nvPr/>
        </p:nvSpPr>
        <p:spPr>
          <a:xfrm>
            <a:off x="5634938" y="43947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27"/>
          <p:cNvSpPr/>
          <p:nvPr/>
        </p:nvSpPr>
        <p:spPr>
          <a:xfrm>
            <a:off x="5383848" y="46645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27"/>
          <p:cNvSpPr/>
          <p:nvPr/>
        </p:nvSpPr>
        <p:spPr>
          <a:xfrm>
            <a:off x="3882422" y="40881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27"/>
          <p:cNvSpPr/>
          <p:nvPr/>
        </p:nvSpPr>
        <p:spPr>
          <a:xfrm rot="-5400000">
            <a:off x="379925" y="2820412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27"/>
          <p:cNvSpPr/>
          <p:nvPr/>
        </p:nvSpPr>
        <p:spPr>
          <a:xfrm rot="-5400000">
            <a:off x="6696375" y="5622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7"/>
          <p:cNvSpPr/>
          <p:nvPr/>
        </p:nvSpPr>
        <p:spPr>
          <a:xfrm>
            <a:off x="-9525" y="-9525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7"/>
          <p:cNvSpPr/>
          <p:nvPr/>
        </p:nvSpPr>
        <p:spPr>
          <a:xfrm rot="-5400000" flipH="1">
            <a:off x="7042571" y="3042089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27"/>
          <p:cNvSpPr/>
          <p:nvPr/>
        </p:nvSpPr>
        <p:spPr>
          <a:xfrm flipH="1">
            <a:off x="6427115" y="3100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27"/>
          <p:cNvSpPr/>
          <p:nvPr/>
        </p:nvSpPr>
        <p:spPr>
          <a:xfrm flipH="1">
            <a:off x="4810122" y="11140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27"/>
          <p:cNvSpPr/>
          <p:nvPr/>
        </p:nvSpPr>
        <p:spPr>
          <a:xfrm flipH="1">
            <a:off x="5271822" y="4160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27"/>
          <p:cNvSpPr/>
          <p:nvPr/>
        </p:nvSpPr>
        <p:spPr>
          <a:xfrm flipH="1">
            <a:off x="5370578" y="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27"/>
          <p:cNvSpPr/>
          <p:nvPr/>
        </p:nvSpPr>
        <p:spPr>
          <a:xfrm flipH="1">
            <a:off x="7020645" y="1094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3">
  <p:cSld name="CUSTOM_3_1_1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8"/>
          <p:cNvSpPr/>
          <p:nvPr/>
        </p:nvSpPr>
        <p:spPr>
          <a:xfrm>
            <a:off x="8317430" y="449831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28"/>
          <p:cNvSpPr/>
          <p:nvPr/>
        </p:nvSpPr>
        <p:spPr>
          <a:xfrm>
            <a:off x="6876542" y="45467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28"/>
          <p:cNvSpPr/>
          <p:nvPr/>
        </p:nvSpPr>
        <p:spPr>
          <a:xfrm>
            <a:off x="8687503" y="49213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28"/>
          <p:cNvSpPr/>
          <p:nvPr/>
        </p:nvSpPr>
        <p:spPr>
          <a:xfrm>
            <a:off x="8225738" y="42233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28"/>
          <p:cNvSpPr/>
          <p:nvPr/>
        </p:nvSpPr>
        <p:spPr>
          <a:xfrm>
            <a:off x="7974648" y="44930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28"/>
          <p:cNvSpPr/>
          <p:nvPr/>
        </p:nvSpPr>
        <p:spPr>
          <a:xfrm>
            <a:off x="6473222" y="39167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28"/>
          <p:cNvSpPr/>
          <p:nvPr/>
        </p:nvSpPr>
        <p:spPr>
          <a:xfrm flipH="1">
            <a:off x="8490265" y="3100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28"/>
          <p:cNvSpPr/>
          <p:nvPr/>
        </p:nvSpPr>
        <p:spPr>
          <a:xfrm flipH="1">
            <a:off x="6873272" y="11140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28"/>
          <p:cNvSpPr/>
          <p:nvPr/>
        </p:nvSpPr>
        <p:spPr>
          <a:xfrm flipH="1">
            <a:off x="7334972" y="4160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28"/>
          <p:cNvSpPr/>
          <p:nvPr/>
        </p:nvSpPr>
        <p:spPr>
          <a:xfrm flipH="1">
            <a:off x="7433728" y="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28"/>
          <p:cNvSpPr/>
          <p:nvPr/>
        </p:nvSpPr>
        <p:spPr>
          <a:xfrm flipH="1">
            <a:off x="9083795" y="1094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28"/>
          <p:cNvSpPr/>
          <p:nvPr/>
        </p:nvSpPr>
        <p:spPr>
          <a:xfrm rot="5400000">
            <a:off x="-571851" y="2686210"/>
            <a:ext cx="3029130" cy="1885434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28"/>
          <p:cNvSpPr/>
          <p:nvPr/>
        </p:nvSpPr>
        <p:spPr>
          <a:xfrm rot="-5400000" flipH="1">
            <a:off x="7042571" y="3042089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8"/>
          <p:cNvSpPr/>
          <p:nvPr/>
        </p:nvSpPr>
        <p:spPr>
          <a:xfrm>
            <a:off x="0" y="-9525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2" name="Google Shape;242;p4"/>
          <p:cNvSpPr/>
          <p:nvPr/>
        </p:nvSpPr>
        <p:spPr>
          <a:xfrm>
            <a:off x="6619463" y="1445974"/>
            <a:ext cx="2524525" cy="371844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"/>
          <p:cNvSpPr/>
          <p:nvPr/>
        </p:nvSpPr>
        <p:spPr>
          <a:xfrm rot="10800000">
            <a:off x="1" y="-1"/>
            <a:ext cx="2524525" cy="371844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4"/>
          <p:cNvGrpSpPr/>
          <p:nvPr/>
        </p:nvGrpSpPr>
        <p:grpSpPr>
          <a:xfrm>
            <a:off x="5744381" y="4698442"/>
            <a:ext cx="966103" cy="469116"/>
            <a:chOff x="7362156" y="4422542"/>
            <a:chExt cx="966103" cy="469116"/>
          </a:xfrm>
        </p:grpSpPr>
        <p:sp>
          <p:nvSpPr>
            <p:cNvPr id="245" name="Google Shape;245;p4"/>
            <p:cNvSpPr/>
            <p:nvPr/>
          </p:nvSpPr>
          <p:spPr>
            <a:xfrm>
              <a:off x="7552538" y="4422542"/>
              <a:ext cx="260950" cy="257560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8268384" y="4496732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62156" y="4835156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4"/>
          <p:cNvSpPr/>
          <p:nvPr/>
        </p:nvSpPr>
        <p:spPr>
          <a:xfrm>
            <a:off x="5734176" y="4658062"/>
            <a:ext cx="60134" cy="56501"/>
          </a:xfrm>
          <a:custGeom>
            <a:avLst/>
            <a:gdLst/>
            <a:ahLst/>
            <a:cxnLst/>
            <a:rect l="l" t="t" r="r" b="b"/>
            <a:pathLst>
              <a:path w="928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10" y="871"/>
                  <a:pt x="927" y="710"/>
                  <a:pt x="927" y="436"/>
                </a:cubicBezTo>
                <a:cubicBezTo>
                  <a:pt x="927" y="166"/>
                  <a:pt x="710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4"/>
          <p:cNvGrpSpPr/>
          <p:nvPr/>
        </p:nvGrpSpPr>
        <p:grpSpPr>
          <a:xfrm>
            <a:off x="8061938" y="4275213"/>
            <a:ext cx="985925" cy="744150"/>
            <a:chOff x="1666700" y="5967688"/>
            <a:chExt cx="985925" cy="744150"/>
          </a:xfrm>
        </p:grpSpPr>
        <p:sp>
          <p:nvSpPr>
            <p:cNvPr id="250" name="Google Shape;250;p4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4"/>
          <p:cNvSpPr/>
          <p:nvPr/>
        </p:nvSpPr>
        <p:spPr>
          <a:xfrm>
            <a:off x="1083565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713233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1640651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4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305" name="Google Shape;305;p4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4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5"/>
          <p:cNvSpPr txBox="1">
            <a:spLocks noGrp="1"/>
          </p:cNvSpPr>
          <p:nvPr>
            <p:ph type="subTitle" idx="1"/>
          </p:nvPr>
        </p:nvSpPr>
        <p:spPr>
          <a:xfrm>
            <a:off x="1681425" y="3198313"/>
            <a:ext cx="19527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5"/>
          <p:cNvSpPr txBox="1">
            <a:spLocks noGrp="1"/>
          </p:cNvSpPr>
          <p:nvPr>
            <p:ph type="subTitle" idx="2"/>
          </p:nvPr>
        </p:nvSpPr>
        <p:spPr>
          <a:xfrm>
            <a:off x="1231275" y="3476625"/>
            <a:ext cx="28530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5"/>
          <p:cNvSpPr txBox="1">
            <a:spLocks noGrp="1"/>
          </p:cNvSpPr>
          <p:nvPr>
            <p:ph type="subTitle" idx="3"/>
          </p:nvPr>
        </p:nvSpPr>
        <p:spPr>
          <a:xfrm>
            <a:off x="5530075" y="3198313"/>
            <a:ext cx="19527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5"/>
          <p:cNvSpPr txBox="1">
            <a:spLocks noGrp="1"/>
          </p:cNvSpPr>
          <p:nvPr>
            <p:ph type="subTitle" idx="4"/>
          </p:nvPr>
        </p:nvSpPr>
        <p:spPr>
          <a:xfrm>
            <a:off x="5081875" y="3476625"/>
            <a:ext cx="2849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"/>
          <p:cNvSpPr/>
          <p:nvPr/>
        </p:nvSpPr>
        <p:spPr>
          <a:xfrm rot="-5400000">
            <a:off x="7057082" y="-399114"/>
            <a:ext cx="1687807" cy="2486022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"/>
          <p:cNvSpPr/>
          <p:nvPr/>
        </p:nvSpPr>
        <p:spPr>
          <a:xfrm flipH="1">
            <a:off x="1738181" y="1421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"/>
          <p:cNvSpPr/>
          <p:nvPr/>
        </p:nvSpPr>
        <p:spPr>
          <a:xfrm flipH="1">
            <a:off x="750953" y="2408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"/>
          <p:cNvSpPr/>
          <p:nvPr/>
        </p:nvSpPr>
        <p:spPr>
          <a:xfrm flipH="1">
            <a:off x="2401020" y="3502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"/>
          <p:cNvSpPr/>
          <p:nvPr/>
        </p:nvSpPr>
        <p:spPr>
          <a:xfrm flipH="1">
            <a:off x="652197" y="6568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"/>
          <p:cNvSpPr/>
          <p:nvPr/>
        </p:nvSpPr>
        <p:spPr>
          <a:xfrm flipH="1">
            <a:off x="359690" y="9318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flipH="1">
            <a:off x="190497" y="13548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5"/>
          <p:cNvGrpSpPr/>
          <p:nvPr/>
        </p:nvGrpSpPr>
        <p:grpSpPr>
          <a:xfrm>
            <a:off x="379450" y="4291775"/>
            <a:ext cx="480225" cy="615300"/>
            <a:chOff x="912850" y="4743425"/>
            <a:chExt cx="480225" cy="615300"/>
          </a:xfrm>
        </p:grpSpPr>
        <p:sp>
          <p:nvSpPr>
            <p:cNvPr id="362" name="Google Shape;362;p5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5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7855840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6"/>
          <p:cNvSpPr/>
          <p:nvPr/>
        </p:nvSpPr>
        <p:spPr>
          <a:xfrm rot="10800000">
            <a:off x="5305440" y="4623973"/>
            <a:ext cx="3838559" cy="519527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673173" y="8251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803486" y="5394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962310" y="14739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1202303" y="8742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"/>
          <p:cNvSpPr/>
          <p:nvPr/>
        </p:nvSpPr>
        <p:spPr>
          <a:xfrm rot="-5400000">
            <a:off x="7625250" y="-29045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"/>
          <p:cNvSpPr/>
          <p:nvPr/>
        </p:nvSpPr>
        <p:spPr>
          <a:xfrm rot="5400000" flipH="1">
            <a:off x="290450" y="-29045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401" name="Google Shape;401;p6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404" name="Google Shape;404;p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 txBox="1">
            <a:spLocks noGrp="1"/>
          </p:cNvSpPr>
          <p:nvPr>
            <p:ph type="title"/>
          </p:nvPr>
        </p:nvSpPr>
        <p:spPr>
          <a:xfrm>
            <a:off x="1863575" y="1176150"/>
            <a:ext cx="5425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6" name="Google Shape;416;p7"/>
          <p:cNvSpPr txBox="1">
            <a:spLocks noGrp="1"/>
          </p:cNvSpPr>
          <p:nvPr>
            <p:ph type="body" idx="1"/>
          </p:nvPr>
        </p:nvSpPr>
        <p:spPr>
          <a:xfrm>
            <a:off x="1855225" y="1654350"/>
            <a:ext cx="5425200" cy="23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17" name="Google Shape;417;p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418" name="Google Shape;418;p7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425" name="Google Shape;425;p7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7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"/>
          <p:cNvSpPr txBox="1">
            <a:spLocks noGrp="1"/>
          </p:cNvSpPr>
          <p:nvPr>
            <p:ph type="title"/>
          </p:nvPr>
        </p:nvSpPr>
        <p:spPr>
          <a:xfrm>
            <a:off x="955800" y="1045425"/>
            <a:ext cx="7232400" cy="30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5" name="Google Shape;435;p8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436" name="Google Shape;436;p8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4091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8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443" name="Google Shape;443;p8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367111" y="755904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8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448" name="Google Shape;448;p8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8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8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8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8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/>
          <p:nvPr/>
        </p:nvSpPr>
        <p:spPr>
          <a:xfrm>
            <a:off x="7172325" y="2239350"/>
            <a:ext cx="1971667" cy="290412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9"/>
          <p:cNvGrpSpPr/>
          <p:nvPr/>
        </p:nvGrpSpPr>
        <p:grpSpPr>
          <a:xfrm>
            <a:off x="7172313" y="4341638"/>
            <a:ext cx="985925" cy="744150"/>
            <a:chOff x="1666700" y="5967688"/>
            <a:chExt cx="985925" cy="744150"/>
          </a:xfrm>
        </p:grpSpPr>
        <p:sp>
          <p:nvSpPr>
            <p:cNvPr id="458" name="Google Shape;458;p9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9"/>
          <p:cNvGrpSpPr/>
          <p:nvPr/>
        </p:nvGrpSpPr>
        <p:grpSpPr>
          <a:xfrm>
            <a:off x="8430725" y="4291775"/>
            <a:ext cx="480225" cy="615300"/>
            <a:chOff x="912850" y="4743425"/>
            <a:chExt cx="480225" cy="615300"/>
          </a:xfrm>
        </p:grpSpPr>
        <p:sp>
          <p:nvSpPr>
            <p:cNvPr id="510" name="Google Shape;510;p9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9"/>
          <p:cNvSpPr/>
          <p:nvPr/>
        </p:nvSpPr>
        <p:spPr>
          <a:xfrm rot="5400000" flipH="1">
            <a:off x="466225" y="-456625"/>
            <a:ext cx="1971667" cy="290412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9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9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9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1083565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9"/>
          <p:cNvSpPr/>
          <p:nvPr/>
        </p:nvSpPr>
        <p:spPr>
          <a:xfrm>
            <a:off x="713233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1640651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9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541" name="Google Shape;541;p9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9"/>
          <p:cNvSpPr txBox="1">
            <a:spLocks noGrp="1"/>
          </p:cNvSpPr>
          <p:nvPr>
            <p:ph type="subTitle" idx="1"/>
          </p:nvPr>
        </p:nvSpPr>
        <p:spPr>
          <a:xfrm>
            <a:off x="4937225" y="2200875"/>
            <a:ext cx="34011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9"/>
          <p:cNvSpPr txBox="1">
            <a:spLocks noGrp="1"/>
          </p:cNvSpPr>
          <p:nvPr>
            <p:ph type="title"/>
          </p:nvPr>
        </p:nvSpPr>
        <p:spPr>
          <a:xfrm>
            <a:off x="4937225" y="1751925"/>
            <a:ext cx="3401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"/>
          <p:cNvSpPr txBox="1">
            <a:spLocks noGrp="1"/>
          </p:cNvSpPr>
          <p:nvPr>
            <p:ph type="title"/>
          </p:nvPr>
        </p:nvSpPr>
        <p:spPr>
          <a:xfrm>
            <a:off x="4524375" y="1466850"/>
            <a:ext cx="2571900" cy="22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7" name="Google Shape;577;p10"/>
          <p:cNvSpPr/>
          <p:nvPr/>
        </p:nvSpPr>
        <p:spPr>
          <a:xfrm rot="10800000">
            <a:off x="-953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0"/>
          <p:cNvSpPr/>
          <p:nvPr/>
        </p:nvSpPr>
        <p:spPr>
          <a:xfrm>
            <a:off x="6086475" y="2862625"/>
            <a:ext cx="3057427" cy="2280792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0"/>
          <p:cNvSpPr/>
          <p:nvPr/>
        </p:nvSpPr>
        <p:spPr>
          <a:xfrm>
            <a:off x="7479548" y="38908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0"/>
          <p:cNvSpPr/>
          <p:nvPr/>
        </p:nvSpPr>
        <p:spPr>
          <a:xfrm>
            <a:off x="7609861" y="36051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0"/>
          <p:cNvSpPr/>
          <p:nvPr/>
        </p:nvSpPr>
        <p:spPr>
          <a:xfrm>
            <a:off x="7768685" y="45395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0"/>
          <p:cNvSpPr/>
          <p:nvPr/>
        </p:nvSpPr>
        <p:spPr>
          <a:xfrm>
            <a:off x="8008678" y="39399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0"/>
          <p:cNvSpPr/>
          <p:nvPr/>
        </p:nvSpPr>
        <p:spPr>
          <a:xfrm>
            <a:off x="1083665" y="655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713333" y="77923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1640751" y="53949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heart-failure-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1"/>
          <p:cNvSpPr/>
          <p:nvPr/>
        </p:nvSpPr>
        <p:spPr>
          <a:xfrm>
            <a:off x="4775026" y="1490069"/>
            <a:ext cx="3911444" cy="2686158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>
            <a:off x="5536125" y="740450"/>
            <a:ext cx="2389225" cy="3530725"/>
            <a:chOff x="582175" y="1028475"/>
            <a:chExt cx="2389225" cy="3530725"/>
          </a:xfrm>
        </p:grpSpPr>
        <p:sp>
          <p:nvSpPr>
            <p:cNvPr id="1331" name="Google Shape;1331;p31"/>
            <p:cNvSpPr/>
            <p:nvPr/>
          </p:nvSpPr>
          <p:spPr>
            <a:xfrm>
              <a:off x="582175" y="1223250"/>
              <a:ext cx="2389225" cy="3335950"/>
            </a:xfrm>
            <a:custGeom>
              <a:avLst/>
              <a:gdLst/>
              <a:ahLst/>
              <a:cxnLst/>
              <a:rect l="l" t="t" r="r" b="b"/>
              <a:pathLst>
                <a:path w="95569" h="133438" extrusionOk="0">
                  <a:moveTo>
                    <a:pt x="1" y="1"/>
                  </a:moveTo>
                  <a:lnTo>
                    <a:pt x="1" y="133437"/>
                  </a:lnTo>
                  <a:lnTo>
                    <a:pt x="95569" y="133437"/>
                  </a:lnTo>
                  <a:lnTo>
                    <a:pt x="95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828600" y="1488175"/>
              <a:ext cx="1893225" cy="2806325"/>
            </a:xfrm>
            <a:custGeom>
              <a:avLst/>
              <a:gdLst/>
              <a:ahLst/>
              <a:cxnLst/>
              <a:rect l="l" t="t" r="r" b="b"/>
              <a:pathLst>
                <a:path w="75729" h="112253" extrusionOk="0">
                  <a:moveTo>
                    <a:pt x="0" y="1"/>
                  </a:moveTo>
                  <a:lnTo>
                    <a:pt x="0" y="107256"/>
                  </a:lnTo>
                  <a:lnTo>
                    <a:pt x="4997" y="107256"/>
                  </a:lnTo>
                  <a:lnTo>
                    <a:pt x="4997" y="112253"/>
                  </a:lnTo>
                  <a:lnTo>
                    <a:pt x="75728" y="112253"/>
                  </a:lnTo>
                  <a:lnTo>
                    <a:pt x="75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828600" y="4169575"/>
              <a:ext cx="124925" cy="124925"/>
            </a:xfrm>
            <a:custGeom>
              <a:avLst/>
              <a:gdLst/>
              <a:ahLst/>
              <a:cxnLst/>
              <a:rect l="l" t="t" r="r" b="b"/>
              <a:pathLst>
                <a:path w="4997" h="4997" extrusionOk="0">
                  <a:moveTo>
                    <a:pt x="0" y="0"/>
                  </a:moveTo>
                  <a:lnTo>
                    <a:pt x="4997" y="4997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ECE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1376475" y="1125850"/>
              <a:ext cx="800650" cy="213100"/>
            </a:xfrm>
            <a:custGeom>
              <a:avLst/>
              <a:gdLst/>
              <a:ahLst/>
              <a:cxnLst/>
              <a:rect l="l" t="t" r="r" b="b"/>
              <a:pathLst>
                <a:path w="32026" h="8524" extrusionOk="0">
                  <a:moveTo>
                    <a:pt x="4627" y="1"/>
                  </a:moveTo>
                  <a:cubicBezTo>
                    <a:pt x="2075" y="1"/>
                    <a:pt x="0" y="2076"/>
                    <a:pt x="0" y="4627"/>
                  </a:cubicBezTo>
                  <a:lnTo>
                    <a:pt x="0" y="8523"/>
                  </a:lnTo>
                  <a:lnTo>
                    <a:pt x="32025" y="8523"/>
                  </a:lnTo>
                  <a:lnTo>
                    <a:pt x="32025" y="4627"/>
                  </a:lnTo>
                  <a:cubicBezTo>
                    <a:pt x="32025" y="2076"/>
                    <a:pt x="29950" y="1"/>
                    <a:pt x="27399" y="1"/>
                  </a:cubicBezTo>
                  <a:lnTo>
                    <a:pt x="17659" y="1"/>
                  </a:lnTo>
                  <a:cubicBezTo>
                    <a:pt x="17659" y="975"/>
                    <a:pt x="16928" y="1705"/>
                    <a:pt x="15954" y="1705"/>
                  </a:cubicBezTo>
                  <a:cubicBezTo>
                    <a:pt x="15097" y="1705"/>
                    <a:pt x="14367" y="975"/>
                    <a:pt x="1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177100" y="1238600"/>
              <a:ext cx="25" cy="100350"/>
            </a:xfrm>
            <a:custGeom>
              <a:avLst/>
              <a:gdLst/>
              <a:ahLst/>
              <a:cxnLst/>
              <a:rect l="l" t="t" r="r" b="b"/>
              <a:pathLst>
                <a:path w="1" h="4014" extrusionOk="0">
                  <a:moveTo>
                    <a:pt x="0" y="117"/>
                  </a:moveTo>
                  <a:lnTo>
                    <a:pt x="0" y="117"/>
                  </a:lnTo>
                  <a:lnTo>
                    <a:pt x="0" y="4013"/>
                  </a:ln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9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1376475" y="1131950"/>
              <a:ext cx="800650" cy="207000"/>
            </a:xfrm>
            <a:custGeom>
              <a:avLst/>
              <a:gdLst/>
              <a:ahLst/>
              <a:cxnLst/>
              <a:rect l="l" t="t" r="r" b="b"/>
              <a:pathLst>
                <a:path w="32026" h="8280" extrusionOk="0">
                  <a:moveTo>
                    <a:pt x="28616" y="0"/>
                  </a:moveTo>
                  <a:cubicBezTo>
                    <a:pt x="25207" y="5844"/>
                    <a:pt x="17532" y="7062"/>
                    <a:pt x="9984" y="7062"/>
                  </a:cubicBezTo>
                  <a:cubicBezTo>
                    <a:pt x="6458" y="7062"/>
                    <a:pt x="3049" y="6818"/>
                    <a:pt x="0" y="6701"/>
                  </a:cubicBezTo>
                  <a:lnTo>
                    <a:pt x="0" y="8279"/>
                  </a:lnTo>
                  <a:lnTo>
                    <a:pt x="32025" y="8279"/>
                  </a:lnTo>
                  <a:lnTo>
                    <a:pt x="32025" y="4383"/>
                  </a:lnTo>
                  <a:lnTo>
                    <a:pt x="32025" y="4267"/>
                  </a:lnTo>
                  <a:cubicBezTo>
                    <a:pt x="31898" y="2192"/>
                    <a:pt x="30437" y="487"/>
                    <a:pt x="28616" y="0"/>
                  </a:cubicBezTo>
                  <a:close/>
                </a:path>
              </a:pathLst>
            </a:custGeom>
            <a:solidFill>
              <a:srgbClr val="A8B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1677925" y="1028475"/>
              <a:ext cx="194825" cy="194800"/>
            </a:xfrm>
            <a:custGeom>
              <a:avLst/>
              <a:gdLst/>
              <a:ahLst/>
              <a:cxnLst/>
              <a:rect l="l" t="t" r="r" b="b"/>
              <a:pathLst>
                <a:path w="7793" h="7792" extrusionOk="0">
                  <a:moveTo>
                    <a:pt x="3896" y="2318"/>
                  </a:moveTo>
                  <a:cubicBezTo>
                    <a:pt x="4870" y="2318"/>
                    <a:pt x="5601" y="3049"/>
                    <a:pt x="5601" y="3896"/>
                  </a:cubicBezTo>
                  <a:cubicBezTo>
                    <a:pt x="5601" y="4870"/>
                    <a:pt x="4870" y="5600"/>
                    <a:pt x="3896" y="5600"/>
                  </a:cubicBezTo>
                  <a:cubicBezTo>
                    <a:pt x="3039" y="5600"/>
                    <a:pt x="2309" y="4870"/>
                    <a:pt x="2309" y="3896"/>
                  </a:cubicBezTo>
                  <a:cubicBezTo>
                    <a:pt x="2309" y="3049"/>
                    <a:pt x="3039" y="2318"/>
                    <a:pt x="3896" y="2318"/>
                  </a:cubicBezTo>
                  <a:close/>
                  <a:moveTo>
                    <a:pt x="3896" y="0"/>
                  </a:moveTo>
                  <a:cubicBezTo>
                    <a:pt x="1822" y="0"/>
                    <a:pt x="0" y="1831"/>
                    <a:pt x="0" y="3896"/>
                  </a:cubicBezTo>
                  <a:cubicBezTo>
                    <a:pt x="0" y="6087"/>
                    <a:pt x="1822" y="7792"/>
                    <a:pt x="3896" y="7792"/>
                  </a:cubicBezTo>
                  <a:cubicBezTo>
                    <a:pt x="6088" y="7792"/>
                    <a:pt x="7792" y="6087"/>
                    <a:pt x="7792" y="3896"/>
                  </a:cubicBezTo>
                  <a:cubicBezTo>
                    <a:pt x="7792" y="1831"/>
                    <a:pt x="6088" y="0"/>
                    <a:pt x="3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1355275" y="1326750"/>
              <a:ext cx="843025" cy="33625"/>
            </a:xfrm>
            <a:custGeom>
              <a:avLst/>
              <a:gdLst/>
              <a:ahLst/>
              <a:cxnLst/>
              <a:rect l="l" t="t" r="r" b="b"/>
              <a:pathLst>
                <a:path w="33721" h="1345" extrusionOk="0">
                  <a:moveTo>
                    <a:pt x="731" y="0"/>
                  </a:moveTo>
                  <a:cubicBezTo>
                    <a:pt x="361" y="0"/>
                    <a:pt x="1" y="244"/>
                    <a:pt x="1" y="614"/>
                  </a:cubicBezTo>
                  <a:cubicBezTo>
                    <a:pt x="1" y="974"/>
                    <a:pt x="361" y="1344"/>
                    <a:pt x="731" y="1344"/>
                  </a:cubicBezTo>
                  <a:lnTo>
                    <a:pt x="32990" y="1344"/>
                  </a:lnTo>
                  <a:cubicBezTo>
                    <a:pt x="33360" y="1344"/>
                    <a:pt x="33720" y="974"/>
                    <a:pt x="33720" y="614"/>
                  </a:cubicBezTo>
                  <a:cubicBezTo>
                    <a:pt x="33720" y="244"/>
                    <a:pt x="33360" y="0"/>
                    <a:pt x="32990" y="0"/>
                  </a:cubicBezTo>
                  <a:close/>
                </a:path>
              </a:pathLst>
            </a:custGeom>
            <a:solidFill>
              <a:srgbClr val="B1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31"/>
          <p:cNvSpPr txBox="1">
            <a:spLocks noGrp="1"/>
          </p:cNvSpPr>
          <p:nvPr>
            <p:ph type="ctrTitle"/>
          </p:nvPr>
        </p:nvSpPr>
        <p:spPr>
          <a:xfrm>
            <a:off x="713325" y="949531"/>
            <a:ext cx="4425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Cardiovascular Disease Predictor</a:t>
            </a:r>
            <a:endParaRPr lang="en-US" sz="3600"/>
          </a:p>
        </p:txBody>
      </p:sp>
      <p:sp>
        <p:nvSpPr>
          <p:cNvPr id="1340" name="Google Shape;1340;p31"/>
          <p:cNvSpPr txBox="1">
            <a:spLocks noGrp="1"/>
          </p:cNvSpPr>
          <p:nvPr>
            <p:ph type="subTitle" idx="1"/>
          </p:nvPr>
        </p:nvSpPr>
        <p:spPr>
          <a:xfrm>
            <a:off x="1218132" y="3186050"/>
            <a:ext cx="3416287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CS 6010 Project</a:t>
            </a:r>
          </a:p>
          <a:p>
            <a:pPr marL="0" indent="0"/>
            <a:r>
              <a:rPr lang="en"/>
              <a:t>Amr Ibrahim &amp; Vlad </a:t>
            </a:r>
            <a:r>
              <a:rPr lang="en" err="1"/>
              <a:t>Yashaev</a:t>
            </a:r>
            <a:endParaRPr lang="en"/>
          </a:p>
          <a:p>
            <a:pPr marL="0" indent="0"/>
            <a:endParaRPr lang="en"/>
          </a:p>
          <a:p>
            <a:pPr marL="0" indent="0"/>
            <a:r>
              <a:rPr lang="en"/>
              <a:t>Fall 2022</a:t>
            </a:r>
          </a:p>
        </p:txBody>
      </p:sp>
      <p:grpSp>
        <p:nvGrpSpPr>
          <p:cNvPr id="1341" name="Google Shape;1341;p31"/>
          <p:cNvGrpSpPr/>
          <p:nvPr/>
        </p:nvGrpSpPr>
        <p:grpSpPr>
          <a:xfrm>
            <a:off x="4708008" y="664245"/>
            <a:ext cx="4223988" cy="3765367"/>
            <a:chOff x="1607575" y="3957150"/>
            <a:chExt cx="1629625" cy="1452800"/>
          </a:xfrm>
        </p:grpSpPr>
        <p:sp>
          <p:nvSpPr>
            <p:cNvPr id="1342" name="Google Shape;1342;p31"/>
            <p:cNvSpPr/>
            <p:nvPr/>
          </p:nvSpPr>
          <p:spPr>
            <a:xfrm>
              <a:off x="1681025" y="3984350"/>
              <a:ext cx="100675" cy="99375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072650" y="4261850"/>
              <a:ext cx="99275" cy="99375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2546150" y="3957150"/>
              <a:ext cx="93950" cy="9392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2710800" y="532972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1619850" y="4758400"/>
              <a:ext cx="100700" cy="99275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3188225" y="4985525"/>
              <a:ext cx="23200" cy="21800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3215425" y="4425075"/>
              <a:ext cx="21775" cy="2322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3037275" y="4155750"/>
              <a:ext cx="21800" cy="2320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2999200" y="3995225"/>
              <a:ext cx="21775" cy="21800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2361150" y="4037450"/>
              <a:ext cx="23225" cy="23100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1957200" y="4012975"/>
              <a:ext cx="23100" cy="21775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1607575" y="4143550"/>
              <a:ext cx="23200" cy="21800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670125" y="4648175"/>
              <a:ext cx="23225" cy="2320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1731400" y="5008700"/>
              <a:ext cx="23100" cy="23100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2567925" y="53773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2925725" y="5284800"/>
              <a:ext cx="23100" cy="21775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2059175" y="530655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1829350" y="4488700"/>
              <a:ext cx="821625" cy="674250"/>
            </a:xfrm>
            <a:custGeom>
              <a:avLst/>
              <a:gdLst/>
              <a:ahLst/>
              <a:cxnLst/>
              <a:rect l="l" t="t" r="r" b="b"/>
              <a:pathLst>
                <a:path w="32865" h="26970" extrusionOk="0">
                  <a:moveTo>
                    <a:pt x="23324" y="1"/>
                  </a:moveTo>
                  <a:cubicBezTo>
                    <a:pt x="18865" y="1"/>
                    <a:pt x="15117" y="3451"/>
                    <a:pt x="14852" y="7960"/>
                  </a:cubicBezTo>
                  <a:cubicBezTo>
                    <a:pt x="13225" y="6484"/>
                    <a:pt x="11181" y="5758"/>
                    <a:pt x="9144" y="5758"/>
                  </a:cubicBezTo>
                  <a:cubicBezTo>
                    <a:pt x="6823" y="5758"/>
                    <a:pt x="4510" y="6701"/>
                    <a:pt x="2830" y="8556"/>
                  </a:cubicBezTo>
                  <a:cubicBezTo>
                    <a:pt x="379" y="11224"/>
                    <a:pt x="0" y="15033"/>
                    <a:pt x="1524" y="18080"/>
                  </a:cubicBezTo>
                  <a:lnTo>
                    <a:pt x="1467" y="18080"/>
                  </a:lnTo>
                  <a:cubicBezTo>
                    <a:pt x="3265" y="21889"/>
                    <a:pt x="6856" y="24392"/>
                    <a:pt x="12188" y="25859"/>
                  </a:cubicBezTo>
                  <a:cubicBezTo>
                    <a:pt x="15573" y="26788"/>
                    <a:pt x="18673" y="26969"/>
                    <a:pt x="20578" y="26969"/>
                  </a:cubicBezTo>
                  <a:cubicBezTo>
                    <a:pt x="21797" y="26969"/>
                    <a:pt x="22527" y="26895"/>
                    <a:pt x="22527" y="26895"/>
                  </a:cubicBezTo>
                  <a:cubicBezTo>
                    <a:pt x="22527" y="26895"/>
                    <a:pt x="26335" y="23900"/>
                    <a:pt x="29217" y="18951"/>
                  </a:cubicBezTo>
                  <a:cubicBezTo>
                    <a:pt x="32046" y="14162"/>
                    <a:pt x="32865" y="9862"/>
                    <a:pt x="31450" y="5892"/>
                  </a:cubicBezTo>
                  <a:cubicBezTo>
                    <a:pt x="30414" y="2679"/>
                    <a:pt x="27476" y="233"/>
                    <a:pt x="23832" y="15"/>
                  </a:cubicBezTo>
                  <a:cubicBezTo>
                    <a:pt x="23662" y="5"/>
                    <a:pt x="23492" y="1"/>
                    <a:pt x="23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1829350" y="4697150"/>
              <a:ext cx="810750" cy="465800"/>
            </a:xfrm>
            <a:custGeom>
              <a:avLst/>
              <a:gdLst/>
              <a:ahLst/>
              <a:cxnLst/>
              <a:rect l="l" t="t" r="r" b="b"/>
              <a:pathLst>
                <a:path w="32430" h="18632" extrusionOk="0">
                  <a:moveTo>
                    <a:pt x="32046" y="0"/>
                  </a:moveTo>
                  <a:lnTo>
                    <a:pt x="32046" y="0"/>
                  </a:lnTo>
                  <a:cubicBezTo>
                    <a:pt x="31450" y="7130"/>
                    <a:pt x="26771" y="11862"/>
                    <a:pt x="23449" y="13769"/>
                  </a:cubicBezTo>
                  <a:cubicBezTo>
                    <a:pt x="21827" y="14708"/>
                    <a:pt x="20069" y="15095"/>
                    <a:pt x="18114" y="15095"/>
                  </a:cubicBezTo>
                  <a:cubicBezTo>
                    <a:pt x="16335" y="15095"/>
                    <a:pt x="14393" y="14775"/>
                    <a:pt x="12241" y="14256"/>
                  </a:cubicBezTo>
                  <a:cubicBezTo>
                    <a:pt x="2938" y="11919"/>
                    <a:pt x="814" y="4027"/>
                    <a:pt x="2830" y="218"/>
                  </a:cubicBezTo>
                  <a:lnTo>
                    <a:pt x="2830" y="218"/>
                  </a:lnTo>
                  <a:cubicBezTo>
                    <a:pt x="379" y="2886"/>
                    <a:pt x="0" y="6695"/>
                    <a:pt x="1524" y="9742"/>
                  </a:cubicBezTo>
                  <a:lnTo>
                    <a:pt x="1467" y="9742"/>
                  </a:lnTo>
                  <a:cubicBezTo>
                    <a:pt x="3265" y="13551"/>
                    <a:pt x="6856" y="16054"/>
                    <a:pt x="12188" y="17521"/>
                  </a:cubicBezTo>
                  <a:cubicBezTo>
                    <a:pt x="15573" y="18450"/>
                    <a:pt x="18673" y="18631"/>
                    <a:pt x="20578" y="18631"/>
                  </a:cubicBezTo>
                  <a:cubicBezTo>
                    <a:pt x="21797" y="18631"/>
                    <a:pt x="22527" y="18557"/>
                    <a:pt x="22527" y="18557"/>
                  </a:cubicBezTo>
                  <a:cubicBezTo>
                    <a:pt x="22527" y="18557"/>
                    <a:pt x="26335" y="15562"/>
                    <a:pt x="29217" y="10613"/>
                  </a:cubicBezTo>
                  <a:cubicBezTo>
                    <a:pt x="31502" y="6804"/>
                    <a:pt x="32429" y="3265"/>
                    <a:pt x="3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1976250" y="4829000"/>
              <a:ext cx="167300" cy="163450"/>
            </a:xfrm>
            <a:custGeom>
              <a:avLst/>
              <a:gdLst/>
              <a:ahLst/>
              <a:cxnLst/>
              <a:rect l="l" t="t" r="r" b="b"/>
              <a:pathLst>
                <a:path w="6692" h="6538" extrusionOk="0">
                  <a:moveTo>
                    <a:pt x="3358" y="0"/>
                  </a:moveTo>
                  <a:cubicBezTo>
                    <a:pt x="3291" y="0"/>
                    <a:pt x="3224" y="2"/>
                    <a:pt x="3157" y="6"/>
                  </a:cubicBezTo>
                  <a:cubicBezTo>
                    <a:pt x="1359" y="115"/>
                    <a:pt x="1" y="1639"/>
                    <a:pt x="110" y="3432"/>
                  </a:cubicBezTo>
                  <a:cubicBezTo>
                    <a:pt x="161" y="5196"/>
                    <a:pt x="1684" y="6537"/>
                    <a:pt x="3435" y="6537"/>
                  </a:cubicBezTo>
                  <a:cubicBezTo>
                    <a:pt x="3469" y="6537"/>
                    <a:pt x="3502" y="6537"/>
                    <a:pt x="3535" y="6536"/>
                  </a:cubicBezTo>
                  <a:cubicBezTo>
                    <a:pt x="5333" y="6427"/>
                    <a:pt x="6691" y="4847"/>
                    <a:pt x="6582" y="3053"/>
                  </a:cubicBezTo>
                  <a:cubicBezTo>
                    <a:pt x="6478" y="1323"/>
                    <a:pt x="5063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2053725" y="4965175"/>
              <a:ext cx="44975" cy="88400"/>
            </a:xfrm>
            <a:custGeom>
              <a:avLst/>
              <a:gdLst/>
              <a:ahLst/>
              <a:cxnLst/>
              <a:rect l="l" t="t" r="r" b="b"/>
              <a:pathLst>
                <a:path w="1799" h="3536" extrusionOk="0">
                  <a:moveTo>
                    <a:pt x="1" y="1"/>
                  </a:moveTo>
                  <a:lnTo>
                    <a:pt x="493" y="3535"/>
                  </a:lnTo>
                  <a:lnTo>
                    <a:pt x="1799" y="3535"/>
                  </a:lnTo>
                  <a:cubicBezTo>
                    <a:pt x="1416" y="2503"/>
                    <a:pt x="1255" y="218"/>
                    <a:pt x="1255" y="2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2200650" y="4488700"/>
              <a:ext cx="330625" cy="283350"/>
            </a:xfrm>
            <a:custGeom>
              <a:avLst/>
              <a:gdLst/>
              <a:ahLst/>
              <a:cxnLst/>
              <a:rect l="l" t="t" r="r" b="b"/>
              <a:pathLst>
                <a:path w="13225" h="11334" extrusionOk="0">
                  <a:moveTo>
                    <a:pt x="8472" y="1"/>
                  </a:moveTo>
                  <a:cubicBezTo>
                    <a:pt x="4013" y="1"/>
                    <a:pt x="265" y="3451"/>
                    <a:pt x="0" y="7960"/>
                  </a:cubicBezTo>
                  <a:cubicBezTo>
                    <a:pt x="0" y="9862"/>
                    <a:pt x="1089" y="10898"/>
                    <a:pt x="2068" y="11333"/>
                  </a:cubicBezTo>
                  <a:cubicBezTo>
                    <a:pt x="2068" y="11333"/>
                    <a:pt x="492" y="6488"/>
                    <a:pt x="3648" y="3006"/>
                  </a:cubicBezTo>
                  <a:cubicBezTo>
                    <a:pt x="5326" y="1127"/>
                    <a:pt x="7433" y="539"/>
                    <a:pt x="9302" y="539"/>
                  </a:cubicBezTo>
                  <a:cubicBezTo>
                    <a:pt x="10948" y="539"/>
                    <a:pt x="12409" y="996"/>
                    <a:pt x="13225" y="1430"/>
                  </a:cubicBezTo>
                  <a:cubicBezTo>
                    <a:pt x="12028" y="612"/>
                    <a:pt x="10556" y="68"/>
                    <a:pt x="8980" y="15"/>
                  </a:cubicBezTo>
                  <a:cubicBezTo>
                    <a:pt x="8810" y="5"/>
                    <a:pt x="8640" y="1"/>
                    <a:pt x="8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2347550" y="4528475"/>
              <a:ext cx="236725" cy="174125"/>
            </a:xfrm>
            <a:custGeom>
              <a:avLst/>
              <a:gdLst/>
              <a:ahLst/>
              <a:cxnLst/>
              <a:rect l="l" t="t" r="r" b="b"/>
              <a:pathLst>
                <a:path w="9469" h="6965" extrusionOk="0">
                  <a:moveTo>
                    <a:pt x="3592" y="0"/>
                  </a:moveTo>
                  <a:cubicBezTo>
                    <a:pt x="2721" y="0"/>
                    <a:pt x="1799" y="218"/>
                    <a:pt x="1037" y="710"/>
                  </a:cubicBezTo>
                  <a:cubicBezTo>
                    <a:pt x="545" y="1036"/>
                    <a:pt x="57" y="1472"/>
                    <a:pt x="1" y="2068"/>
                  </a:cubicBezTo>
                  <a:cubicBezTo>
                    <a:pt x="1" y="2612"/>
                    <a:pt x="384" y="3104"/>
                    <a:pt x="819" y="3430"/>
                  </a:cubicBezTo>
                  <a:cubicBezTo>
                    <a:pt x="1254" y="3757"/>
                    <a:pt x="1799" y="3866"/>
                    <a:pt x="2343" y="4083"/>
                  </a:cubicBezTo>
                  <a:cubicBezTo>
                    <a:pt x="3866" y="4571"/>
                    <a:pt x="5281" y="5333"/>
                    <a:pt x="6530" y="6369"/>
                  </a:cubicBezTo>
                  <a:cubicBezTo>
                    <a:pt x="6804" y="6586"/>
                    <a:pt x="7074" y="6856"/>
                    <a:pt x="7457" y="6913"/>
                  </a:cubicBezTo>
                  <a:cubicBezTo>
                    <a:pt x="7510" y="6965"/>
                    <a:pt x="7566" y="6965"/>
                    <a:pt x="7618" y="6965"/>
                  </a:cubicBezTo>
                  <a:cubicBezTo>
                    <a:pt x="8002" y="6965"/>
                    <a:pt x="8328" y="6747"/>
                    <a:pt x="8598" y="6477"/>
                  </a:cubicBezTo>
                  <a:cubicBezTo>
                    <a:pt x="8872" y="6151"/>
                    <a:pt x="8981" y="5716"/>
                    <a:pt x="9033" y="5280"/>
                  </a:cubicBezTo>
                  <a:cubicBezTo>
                    <a:pt x="9468" y="2177"/>
                    <a:pt x="6478" y="0"/>
                    <a:pt x="359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2523100" y="4735225"/>
              <a:ext cx="58450" cy="58575"/>
            </a:xfrm>
            <a:custGeom>
              <a:avLst/>
              <a:gdLst/>
              <a:ahLst/>
              <a:cxnLst/>
              <a:rect l="l" t="t" r="r" b="b"/>
              <a:pathLst>
                <a:path w="2338" h="2343" extrusionOk="0">
                  <a:moveTo>
                    <a:pt x="1358" y="1"/>
                  </a:moveTo>
                  <a:cubicBezTo>
                    <a:pt x="1141" y="1"/>
                    <a:pt x="923" y="57"/>
                    <a:pt x="705" y="166"/>
                  </a:cubicBezTo>
                  <a:cubicBezTo>
                    <a:pt x="218" y="436"/>
                    <a:pt x="0" y="1146"/>
                    <a:pt x="218" y="1690"/>
                  </a:cubicBezTo>
                  <a:cubicBezTo>
                    <a:pt x="270" y="1799"/>
                    <a:pt x="327" y="1960"/>
                    <a:pt x="435" y="2016"/>
                  </a:cubicBezTo>
                  <a:cubicBezTo>
                    <a:pt x="705" y="2286"/>
                    <a:pt x="923" y="2343"/>
                    <a:pt x="1197" y="2343"/>
                  </a:cubicBezTo>
                  <a:cubicBezTo>
                    <a:pt x="1850" y="2343"/>
                    <a:pt x="2338" y="1524"/>
                    <a:pt x="2229" y="763"/>
                  </a:cubicBezTo>
                  <a:cubicBezTo>
                    <a:pt x="2229" y="602"/>
                    <a:pt x="2177" y="436"/>
                    <a:pt x="2068" y="275"/>
                  </a:cubicBezTo>
                  <a:cubicBezTo>
                    <a:pt x="1959" y="57"/>
                    <a:pt x="1685" y="1"/>
                    <a:pt x="1358" y="1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1957200" y="4653625"/>
              <a:ext cx="198650" cy="66725"/>
            </a:xfrm>
            <a:custGeom>
              <a:avLst/>
              <a:gdLst/>
              <a:ahLst/>
              <a:cxnLst/>
              <a:rect l="l" t="t" r="r" b="b"/>
              <a:pathLst>
                <a:path w="7946" h="2669" extrusionOk="0">
                  <a:moveTo>
                    <a:pt x="3810" y="0"/>
                  </a:moveTo>
                  <a:cubicBezTo>
                    <a:pt x="3048" y="0"/>
                    <a:pt x="2177" y="57"/>
                    <a:pt x="1468" y="435"/>
                  </a:cubicBezTo>
                  <a:cubicBezTo>
                    <a:pt x="872" y="710"/>
                    <a:pt x="1" y="1471"/>
                    <a:pt x="488" y="2233"/>
                  </a:cubicBezTo>
                  <a:cubicBezTo>
                    <a:pt x="706" y="2560"/>
                    <a:pt x="1141" y="2668"/>
                    <a:pt x="1577" y="2668"/>
                  </a:cubicBezTo>
                  <a:lnTo>
                    <a:pt x="1633" y="2668"/>
                  </a:lnTo>
                  <a:cubicBezTo>
                    <a:pt x="2286" y="2612"/>
                    <a:pt x="2883" y="2503"/>
                    <a:pt x="3536" y="2394"/>
                  </a:cubicBezTo>
                  <a:cubicBezTo>
                    <a:pt x="3592" y="2394"/>
                    <a:pt x="3644" y="2342"/>
                    <a:pt x="3644" y="2342"/>
                  </a:cubicBezTo>
                  <a:cubicBezTo>
                    <a:pt x="4297" y="2285"/>
                    <a:pt x="4950" y="2233"/>
                    <a:pt x="5603" y="2233"/>
                  </a:cubicBezTo>
                  <a:cubicBezTo>
                    <a:pt x="6147" y="2233"/>
                    <a:pt x="6639" y="2233"/>
                    <a:pt x="7127" y="2285"/>
                  </a:cubicBezTo>
                  <a:cubicBezTo>
                    <a:pt x="7235" y="2285"/>
                    <a:pt x="7344" y="2342"/>
                    <a:pt x="7453" y="2342"/>
                  </a:cubicBezTo>
                  <a:cubicBezTo>
                    <a:pt x="7510" y="2342"/>
                    <a:pt x="7562" y="2342"/>
                    <a:pt x="7671" y="2285"/>
                  </a:cubicBezTo>
                  <a:cubicBezTo>
                    <a:pt x="7780" y="2233"/>
                    <a:pt x="7945" y="2124"/>
                    <a:pt x="7945" y="1959"/>
                  </a:cubicBezTo>
                  <a:cubicBezTo>
                    <a:pt x="7945" y="1850"/>
                    <a:pt x="7888" y="1741"/>
                    <a:pt x="7836" y="1632"/>
                  </a:cubicBezTo>
                  <a:cubicBezTo>
                    <a:pt x="7018" y="383"/>
                    <a:pt x="5277" y="0"/>
                    <a:pt x="386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1906825" y="4706725"/>
              <a:ext cx="46275" cy="51700"/>
            </a:xfrm>
            <a:custGeom>
              <a:avLst/>
              <a:gdLst/>
              <a:ahLst/>
              <a:cxnLst/>
              <a:rect l="l" t="t" r="r" b="b"/>
              <a:pathLst>
                <a:path w="1851" h="2068" extrusionOk="0">
                  <a:moveTo>
                    <a:pt x="1198" y="0"/>
                  </a:moveTo>
                  <a:cubicBezTo>
                    <a:pt x="1089" y="0"/>
                    <a:pt x="928" y="53"/>
                    <a:pt x="762" y="161"/>
                  </a:cubicBezTo>
                  <a:cubicBezTo>
                    <a:pt x="436" y="488"/>
                    <a:pt x="1" y="1250"/>
                    <a:pt x="218" y="1742"/>
                  </a:cubicBezTo>
                  <a:cubicBezTo>
                    <a:pt x="327" y="1959"/>
                    <a:pt x="601" y="2068"/>
                    <a:pt x="871" y="2068"/>
                  </a:cubicBezTo>
                  <a:lnTo>
                    <a:pt x="980" y="2068"/>
                  </a:lnTo>
                  <a:cubicBezTo>
                    <a:pt x="1306" y="2011"/>
                    <a:pt x="1524" y="1794"/>
                    <a:pt x="1689" y="1524"/>
                  </a:cubicBezTo>
                  <a:cubicBezTo>
                    <a:pt x="1798" y="1250"/>
                    <a:pt x="1851" y="980"/>
                    <a:pt x="1851" y="653"/>
                  </a:cubicBezTo>
                  <a:cubicBezTo>
                    <a:pt x="1798" y="270"/>
                    <a:pt x="1524" y="0"/>
                    <a:pt x="1198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2585675" y="4294500"/>
              <a:ext cx="405375" cy="178275"/>
            </a:xfrm>
            <a:custGeom>
              <a:avLst/>
              <a:gdLst/>
              <a:ahLst/>
              <a:cxnLst/>
              <a:rect l="l" t="t" r="r" b="b"/>
              <a:pathLst>
                <a:path w="16215" h="7131" extrusionOk="0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2463250" y="4133475"/>
              <a:ext cx="253025" cy="399150"/>
            </a:xfrm>
            <a:custGeom>
              <a:avLst/>
              <a:gdLst/>
              <a:ahLst/>
              <a:cxnLst/>
              <a:rect l="l" t="t" r="r" b="b"/>
              <a:pathLst>
                <a:path w="10121" h="15966" extrusionOk="0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2472700" y="4132675"/>
              <a:ext cx="238125" cy="399950"/>
            </a:xfrm>
            <a:custGeom>
              <a:avLst/>
              <a:gdLst/>
              <a:ahLst/>
              <a:cxnLst/>
              <a:rect l="l" t="t" r="r" b="b"/>
              <a:pathLst>
                <a:path w="9525" h="15998" extrusionOk="0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2524400" y="4120700"/>
              <a:ext cx="35400" cy="28650"/>
            </a:xfrm>
            <a:custGeom>
              <a:avLst/>
              <a:gdLst/>
              <a:ahLst/>
              <a:cxnLst/>
              <a:rect l="l" t="t" r="r" b="b"/>
              <a:pathLst>
                <a:path w="1416" h="1146" extrusionOk="0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2524400" y="4125825"/>
              <a:ext cx="35400" cy="23525"/>
            </a:xfrm>
            <a:custGeom>
              <a:avLst/>
              <a:gdLst/>
              <a:ahLst/>
              <a:cxnLst/>
              <a:rect l="l" t="t" r="r" b="b"/>
              <a:pathLst>
                <a:path w="1416" h="941" extrusionOk="0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2540725" y="4102675"/>
              <a:ext cx="66325" cy="48350"/>
            </a:xfrm>
            <a:custGeom>
              <a:avLst/>
              <a:gdLst/>
              <a:ahLst/>
              <a:cxnLst/>
              <a:rect l="l" t="t" r="r" b="b"/>
              <a:pathLst>
                <a:path w="2653" h="1934" extrusionOk="0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2540725" y="4102750"/>
              <a:ext cx="61275" cy="48275"/>
            </a:xfrm>
            <a:custGeom>
              <a:avLst/>
              <a:gdLst/>
              <a:ahLst/>
              <a:cxnLst/>
              <a:rect l="l" t="t" r="r" b="b"/>
              <a:pathLst>
                <a:path w="2451" h="1931" extrusionOk="0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2865875" y="4029275"/>
              <a:ext cx="142800" cy="433925"/>
            </a:xfrm>
            <a:custGeom>
              <a:avLst/>
              <a:gdLst/>
              <a:ahLst/>
              <a:cxnLst/>
              <a:rect l="l" t="t" r="r" b="b"/>
              <a:pathLst>
                <a:path w="5712" h="17357" extrusionOk="0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2865875" y="4028750"/>
              <a:ext cx="127900" cy="435875"/>
            </a:xfrm>
            <a:custGeom>
              <a:avLst/>
              <a:gdLst/>
              <a:ahLst/>
              <a:cxnLst/>
              <a:rect l="l" t="t" r="r" b="b"/>
              <a:pathLst>
                <a:path w="5116" h="17435" extrusionOk="0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2844125" y="4027550"/>
              <a:ext cx="33975" cy="26575"/>
            </a:xfrm>
            <a:custGeom>
              <a:avLst/>
              <a:gdLst/>
              <a:ahLst/>
              <a:cxnLst/>
              <a:rect l="l" t="t" r="r" b="b"/>
              <a:pathLst>
                <a:path w="1359" h="1063" extrusionOk="0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2846850" y="4027550"/>
              <a:ext cx="31250" cy="26750"/>
            </a:xfrm>
            <a:custGeom>
              <a:avLst/>
              <a:gdLst/>
              <a:ahLst/>
              <a:cxnLst/>
              <a:rect l="l" t="t" r="r" b="b"/>
              <a:pathLst>
                <a:path w="1250" h="1070" extrusionOk="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2795150" y="4022200"/>
              <a:ext cx="65325" cy="49225"/>
            </a:xfrm>
            <a:custGeom>
              <a:avLst/>
              <a:gdLst/>
              <a:ahLst/>
              <a:cxnLst/>
              <a:rect l="l" t="t" r="r" b="b"/>
              <a:pathLst>
                <a:path w="2613" h="1969" extrusionOk="0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2801900" y="4022200"/>
              <a:ext cx="58575" cy="49225"/>
            </a:xfrm>
            <a:custGeom>
              <a:avLst/>
              <a:gdLst/>
              <a:ahLst/>
              <a:cxnLst/>
              <a:rect l="l" t="t" r="r" b="b"/>
              <a:pathLst>
                <a:path w="2343" h="1969" extrusionOk="0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1973525" y="4808650"/>
              <a:ext cx="168700" cy="163450"/>
            </a:xfrm>
            <a:custGeom>
              <a:avLst/>
              <a:gdLst/>
              <a:ahLst/>
              <a:cxnLst/>
              <a:rect l="l" t="t" r="r" b="b"/>
              <a:pathLst>
                <a:path w="6748" h="6538" extrusionOk="0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rgbClr val="39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061900" y="4932525"/>
              <a:ext cx="24500" cy="39425"/>
            </a:xfrm>
            <a:custGeom>
              <a:avLst/>
              <a:gdLst/>
              <a:ahLst/>
              <a:cxnLst/>
              <a:rect l="l" t="t" r="r" b="b"/>
              <a:pathLst>
                <a:path w="980" h="1577" extrusionOk="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006175" y="4839800"/>
              <a:ext cx="111575" cy="109125"/>
            </a:xfrm>
            <a:custGeom>
              <a:avLst/>
              <a:gdLst/>
              <a:ahLst/>
              <a:cxnLst/>
              <a:rect l="l" t="t" r="r" b="b"/>
              <a:pathLst>
                <a:path w="4463" h="4365" extrusionOk="0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2044275" y="4424750"/>
              <a:ext cx="931750" cy="908700"/>
            </a:xfrm>
            <a:custGeom>
              <a:avLst/>
              <a:gdLst/>
              <a:ahLst/>
              <a:cxnLst/>
              <a:rect l="l" t="t" r="r" b="b"/>
              <a:pathLst>
                <a:path w="37270" h="36348" extrusionOk="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2044275" y="4932525"/>
              <a:ext cx="707375" cy="400925"/>
            </a:xfrm>
            <a:custGeom>
              <a:avLst/>
              <a:gdLst/>
              <a:ahLst/>
              <a:cxnLst/>
              <a:rect l="l" t="t" r="r" b="b"/>
              <a:pathLst>
                <a:path w="28295" h="16037" extrusionOk="0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2704700" y="4938925"/>
              <a:ext cx="110825" cy="68400"/>
            </a:xfrm>
            <a:custGeom>
              <a:avLst/>
              <a:gdLst/>
              <a:ahLst/>
              <a:cxnLst/>
              <a:rect l="l" t="t" r="r" b="b"/>
              <a:pathLst>
                <a:path w="4433" h="2736" extrusionOk="0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811475" y="5027750"/>
              <a:ext cx="27225" cy="23100"/>
            </a:xfrm>
            <a:custGeom>
              <a:avLst/>
              <a:gdLst/>
              <a:ahLst/>
              <a:cxnLst/>
              <a:rect l="l" t="t" r="r" b="b"/>
              <a:pathLst>
                <a:path w="1089" h="924" extrusionOk="0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2680875" y="4508125"/>
              <a:ext cx="236725" cy="274800"/>
            </a:xfrm>
            <a:custGeom>
              <a:avLst/>
              <a:gdLst/>
              <a:ahLst/>
              <a:cxnLst/>
              <a:rect l="l" t="t" r="r" b="b"/>
              <a:pathLst>
                <a:path w="9469" h="10992" extrusionOk="0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044275" y="4927100"/>
              <a:ext cx="27225" cy="28550"/>
            </a:xfrm>
            <a:custGeom>
              <a:avLst/>
              <a:gdLst/>
              <a:ahLst/>
              <a:cxnLst/>
              <a:rect l="l" t="t" r="r" b="b"/>
              <a:pathLst>
                <a:path w="1089" h="1142" extrusionOk="0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2004775" y="4838550"/>
              <a:ext cx="106125" cy="103525"/>
            </a:xfrm>
            <a:custGeom>
              <a:avLst/>
              <a:gdLst/>
              <a:ahLst/>
              <a:cxnLst/>
              <a:rect l="l" t="t" r="r" b="b"/>
              <a:pathLst>
                <a:path w="4245" h="4141" extrusionOk="0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004775" y="4845475"/>
              <a:ext cx="95225" cy="96600"/>
            </a:xfrm>
            <a:custGeom>
              <a:avLst/>
              <a:gdLst/>
              <a:ahLst/>
              <a:cxnLst/>
              <a:rect l="l" t="t" r="r" b="b"/>
              <a:pathLst>
                <a:path w="3809" h="3864" extrusionOk="0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044275" y="4848200"/>
              <a:ext cx="46275" cy="35375"/>
            </a:xfrm>
            <a:custGeom>
              <a:avLst/>
              <a:gdLst/>
              <a:ahLst/>
              <a:cxnLst/>
              <a:rect l="l" t="t" r="r" b="b"/>
              <a:pathLst>
                <a:path w="1851" h="1415" extrusionOk="0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2083675" y="4887575"/>
              <a:ext cx="19050" cy="21800"/>
            </a:xfrm>
            <a:custGeom>
              <a:avLst/>
              <a:gdLst/>
              <a:ahLst/>
              <a:cxnLst/>
              <a:rect l="l" t="t" r="r" b="b"/>
              <a:pathLst>
                <a:path w="762" h="872" extrusionOk="0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040125" y="4814125"/>
              <a:ext cx="85775" cy="46275"/>
            </a:xfrm>
            <a:custGeom>
              <a:avLst/>
              <a:gdLst/>
              <a:ahLst/>
              <a:cxnLst/>
              <a:rect l="l" t="t" r="r" b="b"/>
              <a:pathLst>
                <a:path w="3431" h="1851" extrusionOk="0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2124475" y="4863100"/>
              <a:ext cx="6875" cy="687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823650" y="4040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96402FC-E303-8EA2-07C1-89BBF1E97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1625679"/>
            <a:ext cx="3907631" cy="2477929"/>
          </a:xfrm>
          <a:prstGeom prst="rect">
            <a:avLst/>
          </a:prstGeom>
        </p:spPr>
      </p:pic>
      <p:sp>
        <p:nvSpPr>
          <p:cNvPr id="1674" name="Google Shape;167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/>
              <a:t>SVM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1C1A-18FF-D5E4-85D0-E86A514F0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375" y="1214437"/>
            <a:ext cx="2724224" cy="349557"/>
          </a:xfrm>
        </p:spPr>
        <p:txBody>
          <a:bodyPr/>
          <a:lstStyle/>
          <a:p>
            <a:r>
              <a:rPr lang="en-US"/>
              <a:t>Feature Importance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EEAE9A-B0CC-B4FC-70E0-8F340558F15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182231" y="1214437"/>
            <a:ext cx="2352750" cy="352500"/>
          </a:xfrm>
        </p:spPr>
        <p:txBody>
          <a:bodyPr/>
          <a:lstStyle/>
          <a:p>
            <a:r>
              <a:rPr lang="en-US"/>
              <a:t>Confusion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18F58-50D5-73F4-18B5-9B37A772605F}"/>
              </a:ext>
            </a:extLst>
          </p:cNvPr>
          <p:cNvSpPr/>
          <p:nvPr/>
        </p:nvSpPr>
        <p:spPr>
          <a:xfrm>
            <a:off x="564355" y="1771649"/>
            <a:ext cx="692943" cy="614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2EA9955E-DC28-AF23-6AB1-DA01CA8A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744" y="1625258"/>
            <a:ext cx="3100387" cy="2478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D2E2C3-AFB1-1EF7-943E-576623601202}"/>
              </a:ext>
            </a:extLst>
          </p:cNvPr>
          <p:cNvSpPr/>
          <p:nvPr/>
        </p:nvSpPr>
        <p:spPr>
          <a:xfrm>
            <a:off x="564355" y="3207542"/>
            <a:ext cx="692943" cy="614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6F28-A0A3-8A9B-B663-3DA993CE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BA424-A962-A1F2-28FE-9FF7B134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171450">
              <a:buFont typeface="Arial"/>
              <a:buChar char="•"/>
            </a:pPr>
            <a:r>
              <a:rPr lang="en-US"/>
              <a:t>Results may vary for each iteration of model fitting and target predicting.</a:t>
            </a:r>
          </a:p>
          <a:p>
            <a:pPr marL="285750" indent="-171450">
              <a:buFont typeface="Arial"/>
              <a:buChar char="•"/>
            </a:pPr>
            <a:r>
              <a:rPr lang="en-US"/>
              <a:t>Scaling data with outliers provides higher predictive accuracy.</a:t>
            </a:r>
          </a:p>
          <a:p>
            <a:pPr marL="285750" indent="-171450">
              <a:buFont typeface="Arial"/>
              <a:buChar char="•"/>
            </a:pPr>
            <a:r>
              <a:rPr lang="en-US"/>
              <a:t>With enough training data and further parameter tuning, machine learning can be useful tool in refining early detection of CVD.</a:t>
            </a:r>
          </a:p>
          <a:p>
            <a:pPr marL="285750" indent="-171450">
              <a:buFont typeface="Arial"/>
              <a:buChar char="•"/>
            </a:pPr>
            <a:r>
              <a:rPr lang="en-US"/>
              <a:t>Linear Regression performed the best on scaled data without outliers. However, for scaled data with outliers (i.e., more observations for the training data), SVM performed best.  </a:t>
            </a:r>
          </a:p>
          <a:p>
            <a:endParaRPr lang="en-US"/>
          </a:p>
          <a:p>
            <a:endParaRPr lang="en-US"/>
          </a:p>
          <a:p>
            <a:pPr marL="114300" indent="0">
              <a:buNone/>
            </a:pPr>
            <a:r>
              <a:rPr lang="en-US"/>
              <a:t>What we learned:</a:t>
            </a:r>
          </a:p>
          <a:p>
            <a:pPr>
              <a:buFont typeface="Arial"/>
              <a:buChar char="•"/>
            </a:pPr>
            <a:r>
              <a:rPr lang="en-US"/>
              <a:t>Available resources exist to help figure out ideal parameter setting to increase accuracy metrics. </a:t>
            </a:r>
          </a:p>
          <a:p>
            <a:pPr>
              <a:buFont typeface="Arial"/>
              <a:buChar char="•"/>
            </a:pPr>
            <a:r>
              <a:rPr lang="en-US"/>
              <a:t>It is better to test multiple models as different models may perform better for different dataset.</a:t>
            </a:r>
          </a:p>
          <a:p>
            <a:pPr>
              <a:buFont typeface="Arial"/>
              <a:buChar char="•"/>
            </a:pPr>
            <a:r>
              <a:rPr lang="en-US"/>
              <a:t>It is important to clean up the data, then try different versions of the data for model training purposes</a:t>
            </a:r>
          </a:p>
          <a:p>
            <a:pPr lvl="1">
              <a:lnSpc>
                <a:spcPct val="114999"/>
              </a:lnSpc>
              <a:buFont typeface="Arial"/>
              <a:buChar char="•"/>
            </a:pPr>
            <a:r>
              <a:rPr lang="en-US" sz="1200"/>
              <a:t>playing around with the number of features to retain.</a:t>
            </a:r>
          </a:p>
          <a:p>
            <a:pPr lvl="1">
              <a:lnSpc>
                <a:spcPct val="114999"/>
              </a:lnSpc>
              <a:buFont typeface="Arial"/>
              <a:buChar char="•"/>
            </a:pPr>
            <a:r>
              <a:rPr lang="en-US" sz="1200"/>
              <a:t>Running the models on training data where outliers and/or NA values are handled differently.</a:t>
            </a:r>
          </a:p>
          <a:p>
            <a:pPr lvl="1">
              <a:lnSpc>
                <a:spcPct val="114999"/>
              </a:lnSpc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61;p35">
            <a:extLst>
              <a:ext uri="{FF2B5EF4-FFF2-40B4-BE49-F238E27FC236}">
                <a16:creationId xmlns:a16="http://schemas.microsoft.com/office/drawing/2014/main" id="{76628B06-0126-6815-76A0-ECA1E42C1B42}"/>
              </a:ext>
            </a:extLst>
          </p:cNvPr>
          <p:cNvSpPr txBox="1">
            <a:spLocks/>
          </p:cNvSpPr>
          <p:nvPr/>
        </p:nvSpPr>
        <p:spPr>
          <a:xfrm>
            <a:off x="4122837" y="832646"/>
            <a:ext cx="4746145" cy="416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" sz="1600">
                <a:latin typeface="Nunito"/>
              </a:rPr>
              <a:t>Cardiovascular diseases (CVD) are the leading cause of death globally and early detection of CVD patients can prevent premature deaths.</a:t>
            </a:r>
            <a:endParaRPr lang="en-US" sz="1600">
              <a:latin typeface="Nunito"/>
            </a:endParaRPr>
          </a:p>
          <a:p>
            <a:pPr marL="285750" indent="-285750">
              <a:buChar char="•"/>
            </a:pPr>
            <a:r>
              <a:rPr lang="en" sz="1600">
                <a:latin typeface="Nunito"/>
              </a:rPr>
              <a:t>With a relatively small training dataset,  machine learning models can be trained to help in the early detection of cardiovascular diseases in patients.</a:t>
            </a:r>
            <a:endParaRPr lang="en"/>
          </a:p>
          <a:p>
            <a:endParaRPr lang="en" sz="1600">
              <a:latin typeface="Nunito"/>
            </a:endParaRPr>
          </a:p>
          <a:p>
            <a:pPr marL="285750" indent="-285750">
              <a:buChar char="•"/>
            </a:pPr>
            <a:endParaRPr lang="en" sz="1600">
              <a:latin typeface="Nunito"/>
            </a:endParaRPr>
          </a:p>
        </p:txBody>
      </p:sp>
      <p:sp>
        <p:nvSpPr>
          <p:cNvPr id="7" name="Google Shape;1462;p35">
            <a:extLst>
              <a:ext uri="{FF2B5EF4-FFF2-40B4-BE49-F238E27FC236}">
                <a16:creationId xmlns:a16="http://schemas.microsoft.com/office/drawing/2014/main" id="{D4BF3C8F-5818-7883-E08F-61E1E1627AFB}"/>
              </a:ext>
            </a:extLst>
          </p:cNvPr>
          <p:cNvSpPr txBox="1">
            <a:spLocks/>
          </p:cNvSpPr>
          <p:nvPr/>
        </p:nvSpPr>
        <p:spPr>
          <a:xfrm>
            <a:off x="4008538" y="208876"/>
            <a:ext cx="513703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3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3000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55"/>
          <p:cNvSpPr/>
          <p:nvPr/>
        </p:nvSpPr>
        <p:spPr>
          <a:xfrm>
            <a:off x="324732" y="811307"/>
            <a:ext cx="4920282" cy="3673821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5" name="Google Shape;1915;p55"/>
          <p:cNvGrpSpPr/>
          <p:nvPr/>
        </p:nvGrpSpPr>
        <p:grpSpPr>
          <a:xfrm>
            <a:off x="4615563" y="903052"/>
            <a:ext cx="3995050" cy="3642192"/>
            <a:chOff x="3955738" y="5706402"/>
            <a:chExt cx="3995050" cy="3642192"/>
          </a:xfrm>
        </p:grpSpPr>
        <p:sp>
          <p:nvSpPr>
            <p:cNvPr id="1916" name="Google Shape;1916;p55"/>
            <p:cNvSpPr/>
            <p:nvPr/>
          </p:nvSpPr>
          <p:spPr>
            <a:xfrm>
              <a:off x="7890653" y="8273062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5"/>
            <p:cNvSpPr/>
            <p:nvPr/>
          </p:nvSpPr>
          <p:spPr>
            <a:xfrm>
              <a:off x="7400700" y="5706402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5"/>
            <p:cNvSpPr/>
            <p:nvPr/>
          </p:nvSpPr>
          <p:spPr>
            <a:xfrm>
              <a:off x="3955738" y="7398718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5"/>
            <p:cNvSpPr/>
            <p:nvPr/>
          </p:nvSpPr>
          <p:spPr>
            <a:xfrm>
              <a:off x="4114563" y="8333127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5"/>
            <p:cNvSpPr/>
            <p:nvPr/>
          </p:nvSpPr>
          <p:spPr>
            <a:xfrm>
              <a:off x="6282835" y="9288464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5"/>
            <p:cNvSpPr/>
            <p:nvPr/>
          </p:nvSpPr>
          <p:spPr>
            <a:xfrm>
              <a:off x="6328843" y="6482063"/>
              <a:ext cx="1050732" cy="462053"/>
            </a:xfrm>
            <a:custGeom>
              <a:avLst/>
              <a:gdLst/>
              <a:ahLst/>
              <a:cxnLst/>
              <a:rect l="l" t="t" r="r" b="b"/>
              <a:pathLst>
                <a:path w="16215" h="7131" extrusionOk="0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5"/>
            <p:cNvSpPr/>
            <p:nvPr/>
          </p:nvSpPr>
          <p:spPr>
            <a:xfrm>
              <a:off x="6011518" y="6064719"/>
              <a:ext cx="655841" cy="1034517"/>
            </a:xfrm>
            <a:custGeom>
              <a:avLst/>
              <a:gdLst/>
              <a:ahLst/>
              <a:cxnLst/>
              <a:rect l="l" t="t" r="r" b="b"/>
              <a:pathLst>
                <a:path w="10121" h="15966" extrusionOk="0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5"/>
            <p:cNvSpPr/>
            <p:nvPr/>
          </p:nvSpPr>
          <p:spPr>
            <a:xfrm>
              <a:off x="6036012" y="6062645"/>
              <a:ext cx="617220" cy="1036590"/>
            </a:xfrm>
            <a:custGeom>
              <a:avLst/>
              <a:gdLst/>
              <a:ahLst/>
              <a:cxnLst/>
              <a:rect l="l" t="t" r="r" b="b"/>
              <a:pathLst>
                <a:path w="9525" h="15998" extrusionOk="0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5"/>
            <p:cNvSpPr/>
            <p:nvPr/>
          </p:nvSpPr>
          <p:spPr>
            <a:xfrm>
              <a:off x="6170019" y="6031608"/>
              <a:ext cx="91757" cy="74255"/>
            </a:xfrm>
            <a:custGeom>
              <a:avLst/>
              <a:gdLst/>
              <a:ahLst/>
              <a:cxnLst/>
              <a:rect l="l" t="t" r="r" b="b"/>
              <a:pathLst>
                <a:path w="1416" h="1146" extrusionOk="0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5"/>
            <p:cNvSpPr/>
            <p:nvPr/>
          </p:nvSpPr>
          <p:spPr>
            <a:xfrm>
              <a:off x="6170019" y="6044891"/>
              <a:ext cx="91757" cy="60972"/>
            </a:xfrm>
            <a:custGeom>
              <a:avLst/>
              <a:gdLst/>
              <a:ahLst/>
              <a:cxnLst/>
              <a:rect l="l" t="t" r="r" b="b"/>
              <a:pathLst>
                <a:path w="1416" h="941" extrusionOk="0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5"/>
            <p:cNvSpPr/>
            <p:nvPr/>
          </p:nvSpPr>
          <p:spPr>
            <a:xfrm>
              <a:off x="6212333" y="5984891"/>
              <a:ext cx="171914" cy="125314"/>
            </a:xfrm>
            <a:custGeom>
              <a:avLst/>
              <a:gdLst/>
              <a:ahLst/>
              <a:cxnLst/>
              <a:rect l="l" t="t" r="r" b="b"/>
              <a:pathLst>
                <a:path w="2653" h="1934" extrusionOk="0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5"/>
            <p:cNvSpPr/>
            <p:nvPr/>
          </p:nvSpPr>
          <p:spPr>
            <a:xfrm>
              <a:off x="6212333" y="5985086"/>
              <a:ext cx="158825" cy="125119"/>
            </a:xfrm>
            <a:custGeom>
              <a:avLst/>
              <a:gdLst/>
              <a:ahLst/>
              <a:cxnLst/>
              <a:rect l="l" t="t" r="r" b="b"/>
              <a:pathLst>
                <a:path w="2451" h="1931" extrusionOk="0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5"/>
            <p:cNvSpPr/>
            <p:nvPr/>
          </p:nvSpPr>
          <p:spPr>
            <a:xfrm>
              <a:off x="7055122" y="5794653"/>
              <a:ext cx="370138" cy="1124647"/>
            </a:xfrm>
            <a:custGeom>
              <a:avLst/>
              <a:gdLst/>
              <a:ahLst/>
              <a:cxnLst/>
              <a:rect l="l" t="t" r="r" b="b"/>
              <a:pathLst>
                <a:path w="5712" h="17357" extrusionOk="0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5"/>
            <p:cNvSpPr/>
            <p:nvPr/>
          </p:nvSpPr>
          <p:spPr>
            <a:xfrm>
              <a:off x="7055122" y="5793292"/>
              <a:ext cx="331517" cy="1129701"/>
            </a:xfrm>
            <a:custGeom>
              <a:avLst/>
              <a:gdLst/>
              <a:ahLst/>
              <a:cxnLst/>
              <a:rect l="l" t="t" r="r" b="b"/>
              <a:pathLst>
                <a:path w="5116" h="17435" extrusionOk="0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5"/>
            <p:cNvSpPr/>
            <p:nvPr/>
          </p:nvSpPr>
          <p:spPr>
            <a:xfrm>
              <a:off x="6998746" y="5790182"/>
              <a:ext cx="88063" cy="68877"/>
            </a:xfrm>
            <a:custGeom>
              <a:avLst/>
              <a:gdLst/>
              <a:ahLst/>
              <a:cxnLst/>
              <a:rect l="l" t="t" r="r" b="b"/>
              <a:pathLst>
                <a:path w="1359" h="1063" extrusionOk="0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5"/>
            <p:cNvSpPr/>
            <p:nvPr/>
          </p:nvSpPr>
          <p:spPr>
            <a:xfrm>
              <a:off x="7005809" y="5790182"/>
              <a:ext cx="81000" cy="69331"/>
            </a:xfrm>
            <a:custGeom>
              <a:avLst/>
              <a:gdLst/>
              <a:ahLst/>
              <a:cxnLst/>
              <a:rect l="l" t="t" r="r" b="b"/>
              <a:pathLst>
                <a:path w="1250" h="1070" extrusionOk="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5"/>
            <p:cNvSpPr/>
            <p:nvPr/>
          </p:nvSpPr>
          <p:spPr>
            <a:xfrm>
              <a:off x="6871803" y="5776316"/>
              <a:ext cx="169322" cy="127581"/>
            </a:xfrm>
            <a:custGeom>
              <a:avLst/>
              <a:gdLst/>
              <a:ahLst/>
              <a:cxnLst/>
              <a:rect l="l" t="t" r="r" b="b"/>
              <a:pathLst>
                <a:path w="2613" h="1969" extrusionOk="0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5"/>
            <p:cNvSpPr/>
            <p:nvPr/>
          </p:nvSpPr>
          <p:spPr>
            <a:xfrm>
              <a:off x="6889299" y="5776316"/>
              <a:ext cx="151826" cy="127581"/>
            </a:xfrm>
            <a:custGeom>
              <a:avLst/>
              <a:gdLst/>
              <a:ahLst/>
              <a:cxnLst/>
              <a:rect l="l" t="t" r="r" b="b"/>
              <a:pathLst>
                <a:path w="2343" h="1969" extrusionOk="0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5"/>
            <p:cNvSpPr/>
            <p:nvPr/>
          </p:nvSpPr>
          <p:spPr>
            <a:xfrm>
              <a:off x="4742151" y="7814637"/>
              <a:ext cx="437270" cy="423630"/>
            </a:xfrm>
            <a:custGeom>
              <a:avLst/>
              <a:gdLst/>
              <a:ahLst/>
              <a:cxnLst/>
              <a:rect l="l" t="t" r="r" b="b"/>
              <a:pathLst>
                <a:path w="6748" h="6538" extrusionOk="0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5"/>
            <p:cNvSpPr/>
            <p:nvPr/>
          </p:nvSpPr>
          <p:spPr>
            <a:xfrm>
              <a:off x="4971219" y="8135696"/>
              <a:ext cx="63504" cy="102182"/>
            </a:xfrm>
            <a:custGeom>
              <a:avLst/>
              <a:gdLst/>
              <a:ahLst/>
              <a:cxnLst/>
              <a:rect l="l" t="t" r="r" b="b"/>
              <a:pathLst>
                <a:path w="980" h="1577" extrusionOk="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5"/>
            <p:cNvSpPr/>
            <p:nvPr/>
          </p:nvSpPr>
          <p:spPr>
            <a:xfrm>
              <a:off x="4826779" y="7895372"/>
              <a:ext cx="289202" cy="282830"/>
            </a:xfrm>
            <a:custGeom>
              <a:avLst/>
              <a:gdLst/>
              <a:ahLst/>
              <a:cxnLst/>
              <a:rect l="l" t="t" r="r" b="b"/>
              <a:pathLst>
                <a:path w="4463" h="4365" extrusionOk="0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5"/>
            <p:cNvSpPr/>
            <p:nvPr/>
          </p:nvSpPr>
          <p:spPr>
            <a:xfrm>
              <a:off x="4925535" y="6819645"/>
              <a:ext cx="2415096" cy="2355169"/>
            </a:xfrm>
            <a:custGeom>
              <a:avLst/>
              <a:gdLst/>
              <a:ahLst/>
              <a:cxnLst/>
              <a:rect l="l" t="t" r="r" b="b"/>
              <a:pathLst>
                <a:path w="37270" h="36348" extrusionOk="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5"/>
            <p:cNvSpPr/>
            <p:nvPr/>
          </p:nvSpPr>
          <p:spPr>
            <a:xfrm>
              <a:off x="4925535" y="8135696"/>
              <a:ext cx="1833516" cy="1039117"/>
            </a:xfrm>
            <a:custGeom>
              <a:avLst/>
              <a:gdLst/>
              <a:ahLst/>
              <a:cxnLst/>
              <a:rect l="l" t="t" r="r" b="b"/>
              <a:pathLst>
                <a:path w="28295" h="16037" extrusionOk="0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5"/>
            <p:cNvSpPr/>
            <p:nvPr/>
          </p:nvSpPr>
          <p:spPr>
            <a:xfrm>
              <a:off x="6637356" y="8152284"/>
              <a:ext cx="287258" cy="177279"/>
            </a:xfrm>
            <a:custGeom>
              <a:avLst/>
              <a:gdLst/>
              <a:ahLst/>
              <a:cxnLst/>
              <a:rect l="l" t="t" r="r" b="b"/>
              <a:pathLst>
                <a:path w="4433" h="2736" extrusionOk="0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5"/>
            <p:cNvSpPr/>
            <p:nvPr/>
          </p:nvSpPr>
          <p:spPr>
            <a:xfrm>
              <a:off x="6914117" y="8382501"/>
              <a:ext cx="70567" cy="59871"/>
            </a:xfrm>
            <a:custGeom>
              <a:avLst/>
              <a:gdLst/>
              <a:ahLst/>
              <a:cxnLst/>
              <a:rect l="l" t="t" r="r" b="b"/>
              <a:pathLst>
                <a:path w="1089" h="924" extrusionOk="0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5"/>
            <p:cNvSpPr/>
            <p:nvPr/>
          </p:nvSpPr>
          <p:spPr>
            <a:xfrm>
              <a:off x="6575602" y="7035737"/>
              <a:ext cx="613591" cy="712227"/>
            </a:xfrm>
            <a:custGeom>
              <a:avLst/>
              <a:gdLst/>
              <a:ahLst/>
              <a:cxnLst/>
              <a:rect l="l" t="t" r="r" b="b"/>
              <a:pathLst>
                <a:path w="9469" h="10992" extrusionOk="0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5"/>
            <p:cNvSpPr/>
            <p:nvPr/>
          </p:nvSpPr>
          <p:spPr>
            <a:xfrm>
              <a:off x="4925535" y="8121636"/>
              <a:ext cx="70567" cy="73996"/>
            </a:xfrm>
            <a:custGeom>
              <a:avLst/>
              <a:gdLst/>
              <a:ahLst/>
              <a:cxnLst/>
              <a:rect l="l" t="t" r="r" b="b"/>
              <a:pathLst>
                <a:path w="1089" h="1142" extrusionOk="0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5"/>
            <p:cNvSpPr/>
            <p:nvPr/>
          </p:nvSpPr>
          <p:spPr>
            <a:xfrm>
              <a:off x="4823151" y="7892132"/>
              <a:ext cx="275076" cy="268316"/>
            </a:xfrm>
            <a:custGeom>
              <a:avLst/>
              <a:gdLst/>
              <a:ahLst/>
              <a:cxnLst/>
              <a:rect l="l" t="t" r="r" b="b"/>
              <a:pathLst>
                <a:path w="4245" h="4141" extrusionOk="0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5"/>
            <p:cNvSpPr/>
            <p:nvPr/>
          </p:nvSpPr>
          <p:spPr>
            <a:xfrm>
              <a:off x="4823151" y="7910080"/>
              <a:ext cx="246823" cy="250368"/>
            </a:xfrm>
            <a:custGeom>
              <a:avLst/>
              <a:gdLst/>
              <a:ahLst/>
              <a:cxnLst/>
              <a:rect l="l" t="t" r="r" b="b"/>
              <a:pathLst>
                <a:path w="3809" h="3864" extrusionOk="0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5"/>
            <p:cNvSpPr/>
            <p:nvPr/>
          </p:nvSpPr>
          <p:spPr>
            <a:xfrm>
              <a:off x="4925535" y="7917143"/>
              <a:ext cx="119945" cy="91685"/>
            </a:xfrm>
            <a:custGeom>
              <a:avLst/>
              <a:gdLst/>
              <a:ahLst/>
              <a:cxnLst/>
              <a:rect l="l" t="t" r="r" b="b"/>
              <a:pathLst>
                <a:path w="1851" h="1415" extrusionOk="0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5"/>
            <p:cNvSpPr/>
            <p:nvPr/>
          </p:nvSpPr>
          <p:spPr>
            <a:xfrm>
              <a:off x="5027659" y="8019195"/>
              <a:ext cx="49378" cy="56501"/>
            </a:xfrm>
            <a:custGeom>
              <a:avLst/>
              <a:gdLst/>
              <a:ahLst/>
              <a:cxnLst/>
              <a:rect l="l" t="t" r="r" b="b"/>
              <a:pathLst>
                <a:path w="762" h="872" extrusionOk="0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5"/>
            <p:cNvSpPr/>
            <p:nvPr/>
          </p:nvSpPr>
          <p:spPr>
            <a:xfrm>
              <a:off x="4914778" y="7828827"/>
              <a:ext cx="222329" cy="119936"/>
            </a:xfrm>
            <a:custGeom>
              <a:avLst/>
              <a:gdLst/>
              <a:ahLst/>
              <a:cxnLst/>
              <a:rect l="l" t="t" r="r" b="b"/>
              <a:pathLst>
                <a:path w="3431" h="1851" extrusionOk="0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5"/>
            <p:cNvSpPr/>
            <p:nvPr/>
          </p:nvSpPr>
          <p:spPr>
            <a:xfrm>
              <a:off x="5133413" y="7955761"/>
              <a:ext cx="17820" cy="1781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5"/>
            <p:cNvSpPr/>
            <p:nvPr/>
          </p:nvSpPr>
          <p:spPr>
            <a:xfrm>
              <a:off x="6945675" y="582290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55"/>
          <p:cNvGrpSpPr/>
          <p:nvPr/>
        </p:nvGrpSpPr>
        <p:grpSpPr>
          <a:xfrm>
            <a:off x="4849725" y="3533775"/>
            <a:ext cx="674325" cy="1173675"/>
            <a:chOff x="4266275" y="6869625"/>
            <a:chExt cx="674325" cy="1173675"/>
          </a:xfrm>
        </p:grpSpPr>
        <p:sp>
          <p:nvSpPr>
            <p:cNvPr id="1951" name="Google Shape;1951;p55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5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5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5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5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5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5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5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5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5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5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5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5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5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5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5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5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5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5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5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5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5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5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5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5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5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5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5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5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5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5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5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462;p35">
            <a:extLst>
              <a:ext uri="{FF2B5EF4-FFF2-40B4-BE49-F238E27FC236}">
                <a16:creationId xmlns:a16="http://schemas.microsoft.com/office/drawing/2014/main" id="{175569D0-E49F-C9B2-A2B0-F965CD6D2D2E}"/>
              </a:ext>
            </a:extLst>
          </p:cNvPr>
          <p:cNvSpPr txBox="1">
            <a:spLocks/>
          </p:cNvSpPr>
          <p:nvPr/>
        </p:nvSpPr>
        <p:spPr>
          <a:xfrm>
            <a:off x="786707" y="666076"/>
            <a:ext cx="513703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35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3000">
                <a:solidFill>
                  <a:schemeClr val="tx2"/>
                </a:solidFill>
              </a:rPr>
              <a:t>Future Direction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72F54C1-3EED-0E29-36C0-132D7824F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69" y="1445976"/>
            <a:ext cx="4110600" cy="2249700"/>
          </a:xfrm>
        </p:spPr>
        <p:txBody>
          <a:bodyPr/>
          <a:lstStyle/>
          <a:p>
            <a:pPr marL="285750" indent="-285750" algn="l">
              <a:buFont typeface="Arial,Sans-Serif"/>
              <a:buChar char="•"/>
            </a:pPr>
            <a:r>
              <a:rPr lang="en" sz="1600">
                <a:solidFill>
                  <a:schemeClr val="tx2"/>
                </a:solidFill>
              </a:rPr>
              <a:t>Test models on new test data.</a:t>
            </a:r>
            <a:endParaRPr lang="en-US" sz="1600">
              <a:solidFill>
                <a:schemeClr val="tx2"/>
              </a:solidFill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" sz="1600">
                <a:solidFill>
                  <a:schemeClr val="tx2"/>
                </a:solidFill>
              </a:rPr>
              <a:t>Evaluate accuracy of the models with less available features.</a:t>
            </a:r>
            <a:endParaRPr lang="en-US" sz="1600">
              <a:solidFill>
                <a:schemeClr val="tx2"/>
              </a:solidFill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" sz="1600">
                <a:solidFill>
                  <a:schemeClr val="tx2"/>
                </a:solidFill>
              </a:rPr>
              <a:t>More statistical analysis on variations using averages vs not.</a:t>
            </a:r>
            <a:endParaRPr lang="en-US" sz="1600">
              <a:solidFill>
                <a:schemeClr val="tx2"/>
              </a:solidFill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" sz="1600">
                <a:solidFill>
                  <a:schemeClr val="tx2"/>
                </a:solidFill>
              </a:rPr>
              <a:t>Review if the models performed better with outliers due to more observations or due to unique combinations of values in features.</a:t>
            </a:r>
            <a:endParaRPr lang="en-US" sz="1600">
              <a:solidFill>
                <a:schemeClr val="tx2"/>
              </a:solidFill>
            </a:endParaRPr>
          </a:p>
          <a:p>
            <a:pPr marL="285750" indent="-285750" algn="l">
              <a:buFont typeface="Arial,Sans-Serif"/>
              <a:buChar char="•"/>
            </a:pPr>
            <a:endParaRPr lang="en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3271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p90"/>
          <p:cNvSpPr txBox="1">
            <a:spLocks noGrp="1"/>
          </p:cNvSpPr>
          <p:nvPr>
            <p:ph type="title"/>
          </p:nvPr>
        </p:nvSpPr>
        <p:spPr>
          <a:xfrm>
            <a:off x="2488075" y="2334962"/>
            <a:ext cx="4167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143" name="Google Shape;3143;p90"/>
          <p:cNvGrpSpPr/>
          <p:nvPr/>
        </p:nvGrpSpPr>
        <p:grpSpPr>
          <a:xfrm>
            <a:off x="286988" y="4172338"/>
            <a:ext cx="985925" cy="744150"/>
            <a:chOff x="1666700" y="5967688"/>
            <a:chExt cx="985925" cy="744150"/>
          </a:xfrm>
        </p:grpSpPr>
        <p:sp>
          <p:nvSpPr>
            <p:cNvPr id="3144" name="Google Shape;3144;p90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90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90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90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90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90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90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90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90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90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90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90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90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90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90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90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90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90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90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90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90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90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90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90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90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90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90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90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90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90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90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90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90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90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90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90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90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90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90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90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90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90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90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90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90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90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90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90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90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90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90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5"/>
          <p:cNvSpPr/>
          <p:nvPr/>
        </p:nvSpPr>
        <p:spPr>
          <a:xfrm>
            <a:off x="713213" y="1069367"/>
            <a:ext cx="3984452" cy="3380928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35"/>
          <p:cNvGrpSpPr/>
          <p:nvPr/>
        </p:nvGrpSpPr>
        <p:grpSpPr>
          <a:xfrm>
            <a:off x="713231" y="539495"/>
            <a:ext cx="4223988" cy="3765367"/>
            <a:chOff x="10461108" y="2321595"/>
            <a:chExt cx="4223988" cy="3765367"/>
          </a:xfrm>
        </p:grpSpPr>
        <p:sp>
          <p:nvSpPr>
            <p:cNvPr id="1444" name="Google Shape;1444;p35"/>
            <p:cNvSpPr/>
            <p:nvPr/>
          </p:nvSpPr>
          <p:spPr>
            <a:xfrm>
              <a:off x="10651491" y="2392092"/>
              <a:ext cx="260950" cy="257560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14258583" y="311131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12893895" y="232159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13320667" y="587903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10492925" y="439827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14558153" y="4986937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14628655" y="353436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14166891" y="283632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14068200" y="242027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12414375" y="252971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11367336" y="2466282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10461108" y="2804706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10623238" y="411259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10782063" y="504700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12950335" y="600233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13877753" y="576259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11631655" y="581896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5"/>
          <p:cNvSpPr txBox="1">
            <a:spLocks noGrp="1"/>
          </p:cNvSpPr>
          <p:nvPr>
            <p:ph type="subTitle" idx="1"/>
          </p:nvPr>
        </p:nvSpPr>
        <p:spPr>
          <a:xfrm>
            <a:off x="4937225" y="1157888"/>
            <a:ext cx="3922593" cy="3105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Cardiovascular diseases (CVD) are leading cause of death globally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17.9 million lives per year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Heart attacks and strokes account for 80% of CVDs</a:t>
            </a:r>
          </a:p>
          <a:p>
            <a:pPr marL="742950" lvl="1">
              <a:lnSpc>
                <a:spcPct val="114999"/>
              </a:lnSpc>
              <a:buFont typeface="Arial"/>
              <a:buChar char="•"/>
            </a:pPr>
            <a:r>
              <a:rPr lang="en" sz="1600"/>
              <a:t>1/3 of which occur in people under 70 years old</a:t>
            </a:r>
          </a:p>
          <a:p>
            <a:pPr marL="0" lvl="1" indent="0">
              <a:lnSpc>
                <a:spcPct val="114999"/>
              </a:lnSpc>
            </a:pPr>
            <a:endParaRPr lang="en" sz="1600"/>
          </a:p>
          <a:p>
            <a:pPr marL="0" lvl="1" indent="0">
              <a:lnSpc>
                <a:spcPct val="114999"/>
              </a:lnSpc>
            </a:pPr>
            <a:r>
              <a:rPr lang="en" sz="1600"/>
              <a:t>Identifying people with CVD and those who are at high cardiovascular risk can prevent premature deaths</a:t>
            </a:r>
            <a:endParaRPr lang="en"/>
          </a:p>
          <a:p>
            <a:pPr marL="425450" lvl="1" indent="0">
              <a:lnSpc>
                <a:spcPct val="114999"/>
              </a:lnSpc>
            </a:pPr>
            <a:endParaRPr lang="en" sz="1600"/>
          </a:p>
        </p:txBody>
      </p:sp>
      <p:sp>
        <p:nvSpPr>
          <p:cNvPr id="1462" name="Google Shape;1462;p35"/>
          <p:cNvSpPr txBox="1">
            <a:spLocks noGrp="1"/>
          </p:cNvSpPr>
          <p:nvPr>
            <p:ph type="title"/>
          </p:nvPr>
        </p:nvSpPr>
        <p:spPr>
          <a:xfrm>
            <a:off x="4965800" y="680363"/>
            <a:ext cx="3401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463" name="Google Shape;1463;p35"/>
          <p:cNvGrpSpPr/>
          <p:nvPr/>
        </p:nvGrpSpPr>
        <p:grpSpPr>
          <a:xfrm>
            <a:off x="1752308" y="1334263"/>
            <a:ext cx="1906260" cy="3364963"/>
            <a:chOff x="3451925" y="3129975"/>
            <a:chExt cx="1308975" cy="2310625"/>
          </a:xfrm>
        </p:grpSpPr>
        <p:sp>
          <p:nvSpPr>
            <p:cNvPr id="1464" name="Google Shape;1464;p35"/>
            <p:cNvSpPr/>
            <p:nvPr/>
          </p:nvSpPr>
          <p:spPr>
            <a:xfrm>
              <a:off x="4083175" y="3771050"/>
              <a:ext cx="609800" cy="249475"/>
            </a:xfrm>
            <a:custGeom>
              <a:avLst/>
              <a:gdLst/>
              <a:ahLst/>
              <a:cxnLst/>
              <a:rect l="l" t="t" r="r" b="b"/>
              <a:pathLst>
                <a:path w="24392" h="9979" extrusionOk="0">
                  <a:moveTo>
                    <a:pt x="6377" y="0"/>
                  </a:moveTo>
                  <a:cubicBezTo>
                    <a:pt x="3614" y="0"/>
                    <a:pt x="1305" y="219"/>
                    <a:pt x="312" y="815"/>
                  </a:cubicBezTo>
                  <a:lnTo>
                    <a:pt x="1" y="2237"/>
                  </a:lnTo>
                  <a:lnTo>
                    <a:pt x="189" y="2855"/>
                  </a:lnTo>
                  <a:cubicBezTo>
                    <a:pt x="189" y="2855"/>
                    <a:pt x="10685" y="7607"/>
                    <a:pt x="17970" y="9582"/>
                  </a:cubicBezTo>
                  <a:cubicBezTo>
                    <a:pt x="18740" y="9875"/>
                    <a:pt x="19482" y="9979"/>
                    <a:pt x="20145" y="9979"/>
                  </a:cubicBezTo>
                  <a:cubicBezTo>
                    <a:pt x="21717" y="9979"/>
                    <a:pt x="22846" y="9400"/>
                    <a:pt x="22846" y="9400"/>
                  </a:cubicBezTo>
                  <a:cubicBezTo>
                    <a:pt x="24392" y="5878"/>
                    <a:pt x="23587" y="2731"/>
                    <a:pt x="21858" y="1432"/>
                  </a:cubicBezTo>
                  <a:cubicBezTo>
                    <a:pt x="20058" y="973"/>
                    <a:pt x="12206" y="0"/>
                    <a:pt x="6377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4050825" y="3157075"/>
              <a:ext cx="376650" cy="631275"/>
            </a:xfrm>
            <a:custGeom>
              <a:avLst/>
              <a:gdLst/>
              <a:ahLst/>
              <a:cxnLst/>
              <a:rect l="l" t="t" r="r" b="b"/>
              <a:pathLst>
                <a:path w="15066" h="25251" extrusionOk="0">
                  <a:moveTo>
                    <a:pt x="6481" y="306"/>
                  </a:moveTo>
                  <a:cubicBezTo>
                    <a:pt x="6481" y="430"/>
                    <a:pt x="6481" y="494"/>
                    <a:pt x="6422" y="677"/>
                  </a:cubicBezTo>
                  <a:cubicBezTo>
                    <a:pt x="6481" y="617"/>
                    <a:pt x="6545" y="617"/>
                    <a:pt x="6605" y="617"/>
                  </a:cubicBezTo>
                  <a:cubicBezTo>
                    <a:pt x="6605" y="494"/>
                    <a:pt x="6545" y="370"/>
                    <a:pt x="6481" y="306"/>
                  </a:cubicBezTo>
                  <a:close/>
                  <a:moveTo>
                    <a:pt x="1" y="0"/>
                  </a:moveTo>
                  <a:cubicBezTo>
                    <a:pt x="307" y="1665"/>
                    <a:pt x="307" y="7533"/>
                    <a:pt x="677" y="8827"/>
                  </a:cubicBezTo>
                  <a:cubicBezTo>
                    <a:pt x="801" y="9197"/>
                    <a:pt x="865" y="9444"/>
                    <a:pt x="924" y="9568"/>
                  </a:cubicBezTo>
                  <a:cubicBezTo>
                    <a:pt x="924" y="9508"/>
                    <a:pt x="865" y="9385"/>
                    <a:pt x="865" y="9261"/>
                  </a:cubicBezTo>
                  <a:cubicBezTo>
                    <a:pt x="431" y="7780"/>
                    <a:pt x="495" y="924"/>
                    <a:pt x="60" y="59"/>
                  </a:cubicBezTo>
                  <a:cubicBezTo>
                    <a:pt x="60" y="59"/>
                    <a:pt x="60" y="0"/>
                    <a:pt x="1" y="0"/>
                  </a:cubicBezTo>
                  <a:close/>
                  <a:moveTo>
                    <a:pt x="10744" y="1294"/>
                  </a:moveTo>
                  <a:cubicBezTo>
                    <a:pt x="10803" y="2346"/>
                    <a:pt x="10991" y="5557"/>
                    <a:pt x="10991" y="7656"/>
                  </a:cubicBezTo>
                  <a:cubicBezTo>
                    <a:pt x="10991" y="8456"/>
                    <a:pt x="11238" y="9385"/>
                    <a:pt x="11544" y="10185"/>
                  </a:cubicBezTo>
                  <a:cubicBezTo>
                    <a:pt x="11297" y="9508"/>
                    <a:pt x="11114" y="8768"/>
                    <a:pt x="11114" y="8086"/>
                  </a:cubicBezTo>
                  <a:cubicBezTo>
                    <a:pt x="11114" y="5493"/>
                    <a:pt x="10867" y="1358"/>
                    <a:pt x="10867" y="1358"/>
                  </a:cubicBezTo>
                  <a:cubicBezTo>
                    <a:pt x="10867" y="1358"/>
                    <a:pt x="10803" y="1294"/>
                    <a:pt x="10744" y="1294"/>
                  </a:cubicBezTo>
                  <a:close/>
                  <a:moveTo>
                    <a:pt x="13708" y="14507"/>
                  </a:moveTo>
                  <a:cubicBezTo>
                    <a:pt x="14137" y="15806"/>
                    <a:pt x="14755" y="18459"/>
                    <a:pt x="13396" y="20805"/>
                  </a:cubicBezTo>
                  <a:cubicBezTo>
                    <a:pt x="11421" y="23275"/>
                    <a:pt x="9509" y="23956"/>
                    <a:pt x="7904" y="23956"/>
                  </a:cubicBezTo>
                  <a:cubicBezTo>
                    <a:pt x="5928" y="23956"/>
                    <a:pt x="4506" y="22781"/>
                    <a:pt x="4506" y="22781"/>
                  </a:cubicBezTo>
                  <a:cubicBezTo>
                    <a:pt x="4506" y="22781"/>
                    <a:pt x="4076" y="22040"/>
                    <a:pt x="3705" y="22040"/>
                  </a:cubicBezTo>
                  <a:cubicBezTo>
                    <a:pt x="3641" y="22040"/>
                    <a:pt x="3582" y="22040"/>
                    <a:pt x="3518" y="22104"/>
                  </a:cubicBezTo>
                  <a:cubicBezTo>
                    <a:pt x="2530" y="22781"/>
                    <a:pt x="2036" y="24080"/>
                    <a:pt x="1853" y="25250"/>
                  </a:cubicBezTo>
                  <a:cubicBezTo>
                    <a:pt x="1912" y="25191"/>
                    <a:pt x="1977" y="25191"/>
                    <a:pt x="2100" y="25127"/>
                  </a:cubicBezTo>
                  <a:cubicBezTo>
                    <a:pt x="2347" y="24139"/>
                    <a:pt x="2841" y="23092"/>
                    <a:pt x="3641" y="22534"/>
                  </a:cubicBezTo>
                  <a:cubicBezTo>
                    <a:pt x="3705" y="22474"/>
                    <a:pt x="3765" y="22474"/>
                    <a:pt x="3829" y="22474"/>
                  </a:cubicBezTo>
                  <a:cubicBezTo>
                    <a:pt x="4259" y="22474"/>
                    <a:pt x="4693" y="23215"/>
                    <a:pt x="4693" y="23215"/>
                  </a:cubicBezTo>
                  <a:cubicBezTo>
                    <a:pt x="4693" y="23215"/>
                    <a:pt x="6052" y="24386"/>
                    <a:pt x="8087" y="24386"/>
                  </a:cubicBezTo>
                  <a:cubicBezTo>
                    <a:pt x="9633" y="24386"/>
                    <a:pt x="11544" y="23645"/>
                    <a:pt x="13520" y="21240"/>
                  </a:cubicBezTo>
                  <a:cubicBezTo>
                    <a:pt x="15066" y="18582"/>
                    <a:pt x="14137" y="15559"/>
                    <a:pt x="13708" y="1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4092450" y="3785225"/>
              <a:ext cx="10900" cy="37075"/>
            </a:xfrm>
            <a:custGeom>
              <a:avLst/>
              <a:gdLst/>
              <a:ahLst/>
              <a:cxnLst/>
              <a:rect l="l" t="t" r="r" b="b"/>
              <a:pathLst>
                <a:path w="436" h="1483" extrusionOk="0">
                  <a:moveTo>
                    <a:pt x="435" y="1"/>
                  </a:moveTo>
                  <a:cubicBezTo>
                    <a:pt x="312" y="65"/>
                    <a:pt x="247" y="65"/>
                    <a:pt x="188" y="124"/>
                  </a:cubicBezTo>
                  <a:cubicBezTo>
                    <a:pt x="65" y="618"/>
                    <a:pt x="0" y="1112"/>
                    <a:pt x="0" y="1483"/>
                  </a:cubicBezTo>
                  <a:cubicBezTo>
                    <a:pt x="65" y="1483"/>
                    <a:pt x="124" y="1483"/>
                    <a:pt x="188" y="1423"/>
                  </a:cubicBezTo>
                  <a:cubicBezTo>
                    <a:pt x="247" y="989"/>
                    <a:pt x="312" y="495"/>
                    <a:pt x="435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4588000" y="3823875"/>
              <a:ext cx="78675" cy="174400"/>
            </a:xfrm>
            <a:custGeom>
              <a:avLst/>
              <a:gdLst/>
              <a:ahLst/>
              <a:cxnLst/>
              <a:rect l="l" t="t" r="r" b="b"/>
              <a:pathLst>
                <a:path w="3147" h="6976" extrusionOk="0">
                  <a:moveTo>
                    <a:pt x="1482" y="1"/>
                  </a:moveTo>
                  <a:cubicBezTo>
                    <a:pt x="1171" y="1"/>
                    <a:pt x="800" y="60"/>
                    <a:pt x="618" y="307"/>
                  </a:cubicBezTo>
                  <a:cubicBezTo>
                    <a:pt x="494" y="495"/>
                    <a:pt x="494" y="678"/>
                    <a:pt x="430" y="865"/>
                  </a:cubicBezTo>
                  <a:cubicBezTo>
                    <a:pt x="306" y="1606"/>
                    <a:pt x="247" y="2406"/>
                    <a:pt x="183" y="3147"/>
                  </a:cubicBezTo>
                  <a:cubicBezTo>
                    <a:pt x="59" y="4259"/>
                    <a:pt x="0" y="5558"/>
                    <a:pt x="741" y="6422"/>
                  </a:cubicBezTo>
                  <a:cubicBezTo>
                    <a:pt x="988" y="6728"/>
                    <a:pt x="1294" y="6975"/>
                    <a:pt x="1729" y="6975"/>
                  </a:cubicBezTo>
                  <a:lnTo>
                    <a:pt x="1852" y="6975"/>
                  </a:lnTo>
                  <a:cubicBezTo>
                    <a:pt x="2159" y="6916"/>
                    <a:pt x="2470" y="6605"/>
                    <a:pt x="2653" y="6299"/>
                  </a:cubicBezTo>
                  <a:cubicBezTo>
                    <a:pt x="2776" y="5987"/>
                    <a:pt x="2840" y="5681"/>
                    <a:pt x="2900" y="5311"/>
                  </a:cubicBezTo>
                  <a:cubicBezTo>
                    <a:pt x="3147" y="3459"/>
                    <a:pt x="2964" y="1419"/>
                    <a:pt x="1788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3799175" y="3129975"/>
              <a:ext cx="632875" cy="939300"/>
            </a:xfrm>
            <a:custGeom>
              <a:avLst/>
              <a:gdLst/>
              <a:ahLst/>
              <a:cxnLst/>
              <a:rect l="l" t="t" r="r" b="b"/>
              <a:pathLst>
                <a:path w="25315" h="37572" extrusionOk="0">
                  <a:moveTo>
                    <a:pt x="7830" y="0"/>
                  </a:moveTo>
                  <a:cubicBezTo>
                    <a:pt x="6037" y="0"/>
                    <a:pt x="3952" y="714"/>
                    <a:pt x="3952" y="714"/>
                  </a:cubicBezTo>
                  <a:lnTo>
                    <a:pt x="3952" y="7812"/>
                  </a:lnTo>
                  <a:lnTo>
                    <a:pt x="2164" y="19360"/>
                  </a:lnTo>
                  <a:lnTo>
                    <a:pt x="0" y="29115"/>
                  </a:lnTo>
                  <a:lnTo>
                    <a:pt x="988" y="37572"/>
                  </a:lnTo>
                  <a:lnTo>
                    <a:pt x="11672" y="28621"/>
                  </a:lnTo>
                  <a:cubicBezTo>
                    <a:pt x="11672" y="28621"/>
                    <a:pt x="11549" y="24606"/>
                    <a:pt x="13584" y="23188"/>
                  </a:cubicBezTo>
                  <a:cubicBezTo>
                    <a:pt x="13643" y="23146"/>
                    <a:pt x="13704" y="23127"/>
                    <a:pt x="13766" y="23127"/>
                  </a:cubicBezTo>
                  <a:cubicBezTo>
                    <a:pt x="14159" y="23127"/>
                    <a:pt x="14572" y="23865"/>
                    <a:pt x="14572" y="23865"/>
                  </a:cubicBezTo>
                  <a:cubicBezTo>
                    <a:pt x="14572" y="23865"/>
                    <a:pt x="15949" y="25027"/>
                    <a:pt x="17972" y="25027"/>
                  </a:cubicBezTo>
                  <a:cubicBezTo>
                    <a:pt x="19531" y="25027"/>
                    <a:pt x="21473" y="24336"/>
                    <a:pt x="23462" y="21889"/>
                  </a:cubicBezTo>
                  <a:cubicBezTo>
                    <a:pt x="25315" y="18619"/>
                    <a:pt x="23462" y="14791"/>
                    <a:pt x="23462" y="14791"/>
                  </a:cubicBezTo>
                  <a:cubicBezTo>
                    <a:pt x="23462" y="14791"/>
                    <a:pt x="21057" y="11333"/>
                    <a:pt x="21057" y="8740"/>
                  </a:cubicBezTo>
                  <a:cubicBezTo>
                    <a:pt x="21057" y="6206"/>
                    <a:pt x="20810" y="2008"/>
                    <a:pt x="20810" y="2008"/>
                  </a:cubicBezTo>
                  <a:cubicBezTo>
                    <a:pt x="20810" y="2008"/>
                    <a:pt x="19904" y="1538"/>
                    <a:pt x="18365" y="1538"/>
                  </a:cubicBezTo>
                  <a:cubicBezTo>
                    <a:pt x="17816" y="1538"/>
                    <a:pt x="17186" y="1598"/>
                    <a:pt x="16488" y="1761"/>
                  </a:cubicBezTo>
                  <a:cubicBezTo>
                    <a:pt x="16671" y="1267"/>
                    <a:pt x="16365" y="896"/>
                    <a:pt x="16365" y="896"/>
                  </a:cubicBezTo>
                  <a:cubicBezTo>
                    <a:pt x="16365" y="896"/>
                    <a:pt x="15855" y="860"/>
                    <a:pt x="15170" y="860"/>
                  </a:cubicBezTo>
                  <a:cubicBezTo>
                    <a:pt x="13862" y="860"/>
                    <a:pt x="11915" y="992"/>
                    <a:pt x="11672" y="1761"/>
                  </a:cubicBezTo>
                  <a:cubicBezTo>
                    <a:pt x="11672" y="3613"/>
                    <a:pt x="12102" y="10405"/>
                    <a:pt x="11672" y="10716"/>
                  </a:cubicBezTo>
                  <a:cubicBezTo>
                    <a:pt x="11480" y="10825"/>
                    <a:pt x="11361" y="10970"/>
                    <a:pt x="11251" y="10970"/>
                  </a:cubicBezTo>
                  <a:cubicBezTo>
                    <a:pt x="11112" y="10970"/>
                    <a:pt x="10986" y="10738"/>
                    <a:pt x="10743" y="9911"/>
                  </a:cubicBezTo>
                  <a:cubicBezTo>
                    <a:pt x="10314" y="8493"/>
                    <a:pt x="10437" y="1578"/>
                    <a:pt x="10003" y="714"/>
                  </a:cubicBezTo>
                  <a:cubicBezTo>
                    <a:pt x="9550" y="178"/>
                    <a:pt x="8727" y="0"/>
                    <a:pt x="7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3820775" y="3183250"/>
              <a:ext cx="243900" cy="734750"/>
            </a:xfrm>
            <a:custGeom>
              <a:avLst/>
              <a:gdLst/>
              <a:ahLst/>
              <a:cxnLst/>
              <a:rect l="l" t="t" r="r" b="b"/>
              <a:pathLst>
                <a:path w="9756" h="29390" extrusionOk="0">
                  <a:moveTo>
                    <a:pt x="3211" y="0"/>
                  </a:moveTo>
                  <a:lnTo>
                    <a:pt x="3211" y="3769"/>
                  </a:lnTo>
                  <a:cubicBezTo>
                    <a:pt x="3211" y="3769"/>
                    <a:pt x="3399" y="3705"/>
                    <a:pt x="3705" y="3522"/>
                  </a:cubicBezTo>
                  <a:lnTo>
                    <a:pt x="3705" y="247"/>
                  </a:lnTo>
                  <a:cubicBezTo>
                    <a:pt x="3705" y="247"/>
                    <a:pt x="3522" y="188"/>
                    <a:pt x="3211" y="0"/>
                  </a:cubicBezTo>
                  <a:close/>
                  <a:moveTo>
                    <a:pt x="7904" y="2534"/>
                  </a:moveTo>
                  <a:cubicBezTo>
                    <a:pt x="7904" y="2593"/>
                    <a:pt x="7968" y="2593"/>
                    <a:pt x="7968" y="2658"/>
                  </a:cubicBezTo>
                  <a:cubicBezTo>
                    <a:pt x="8027" y="2781"/>
                    <a:pt x="8151" y="2964"/>
                    <a:pt x="8215" y="3087"/>
                  </a:cubicBezTo>
                  <a:cubicBezTo>
                    <a:pt x="8462" y="3581"/>
                    <a:pt x="8645" y="4199"/>
                    <a:pt x="8768" y="4757"/>
                  </a:cubicBezTo>
                  <a:cubicBezTo>
                    <a:pt x="8956" y="5498"/>
                    <a:pt x="9015" y="6298"/>
                    <a:pt x="8956" y="7039"/>
                  </a:cubicBezTo>
                  <a:cubicBezTo>
                    <a:pt x="8892" y="7474"/>
                    <a:pt x="8892" y="7844"/>
                    <a:pt x="8832" y="7967"/>
                  </a:cubicBezTo>
                  <a:lnTo>
                    <a:pt x="8832" y="8027"/>
                  </a:lnTo>
                  <a:lnTo>
                    <a:pt x="8768" y="8027"/>
                  </a:lnTo>
                  <a:cubicBezTo>
                    <a:pt x="8521" y="8150"/>
                    <a:pt x="5869" y="10067"/>
                    <a:pt x="5558" y="10249"/>
                  </a:cubicBezTo>
                  <a:cubicBezTo>
                    <a:pt x="5187" y="10437"/>
                    <a:pt x="3522" y="12225"/>
                    <a:pt x="3522" y="12225"/>
                  </a:cubicBezTo>
                  <a:cubicBezTo>
                    <a:pt x="3522" y="12225"/>
                    <a:pt x="3769" y="14512"/>
                    <a:pt x="2658" y="16794"/>
                  </a:cubicBezTo>
                  <a:cubicBezTo>
                    <a:pt x="1547" y="19081"/>
                    <a:pt x="618" y="23956"/>
                    <a:pt x="248" y="25191"/>
                  </a:cubicBezTo>
                  <a:cubicBezTo>
                    <a:pt x="1" y="26179"/>
                    <a:pt x="124" y="28219"/>
                    <a:pt x="248" y="29143"/>
                  </a:cubicBezTo>
                  <a:cubicBezTo>
                    <a:pt x="371" y="29207"/>
                    <a:pt x="559" y="29266"/>
                    <a:pt x="682" y="29390"/>
                  </a:cubicBezTo>
                  <a:cubicBezTo>
                    <a:pt x="618" y="28466"/>
                    <a:pt x="495" y="26490"/>
                    <a:pt x="742" y="25502"/>
                  </a:cubicBezTo>
                  <a:cubicBezTo>
                    <a:pt x="1112" y="24203"/>
                    <a:pt x="2041" y="19387"/>
                    <a:pt x="3152" y="17105"/>
                  </a:cubicBezTo>
                  <a:cubicBezTo>
                    <a:pt x="4263" y="14818"/>
                    <a:pt x="3952" y="12472"/>
                    <a:pt x="3952" y="12472"/>
                  </a:cubicBezTo>
                  <a:cubicBezTo>
                    <a:pt x="3952" y="12472"/>
                    <a:pt x="5681" y="10684"/>
                    <a:pt x="5992" y="10561"/>
                  </a:cubicBezTo>
                  <a:cubicBezTo>
                    <a:pt x="6363" y="10373"/>
                    <a:pt x="9015" y="8397"/>
                    <a:pt x="9262" y="8338"/>
                  </a:cubicBezTo>
                  <a:cubicBezTo>
                    <a:pt x="9509" y="8274"/>
                    <a:pt x="9756" y="3828"/>
                    <a:pt x="7968" y="2534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3854750" y="3857850"/>
              <a:ext cx="71025" cy="103375"/>
            </a:xfrm>
            <a:custGeom>
              <a:avLst/>
              <a:gdLst/>
              <a:ahLst/>
              <a:cxnLst/>
              <a:rect l="l" t="t" r="r" b="b"/>
              <a:pathLst>
                <a:path w="2841" h="4135" extrusionOk="0">
                  <a:moveTo>
                    <a:pt x="864" y="0"/>
                  </a:moveTo>
                  <a:cubicBezTo>
                    <a:pt x="311" y="60"/>
                    <a:pt x="0" y="677"/>
                    <a:pt x="64" y="1235"/>
                  </a:cubicBezTo>
                  <a:cubicBezTo>
                    <a:pt x="124" y="1788"/>
                    <a:pt x="435" y="2223"/>
                    <a:pt x="741" y="2717"/>
                  </a:cubicBezTo>
                  <a:cubicBezTo>
                    <a:pt x="1111" y="3147"/>
                    <a:pt x="1423" y="3641"/>
                    <a:pt x="1793" y="4135"/>
                  </a:cubicBezTo>
                  <a:cubicBezTo>
                    <a:pt x="2099" y="3764"/>
                    <a:pt x="2470" y="3394"/>
                    <a:pt x="2840" y="3023"/>
                  </a:cubicBezTo>
                  <a:cubicBezTo>
                    <a:pt x="2840" y="2900"/>
                    <a:pt x="2840" y="2776"/>
                    <a:pt x="2781" y="2653"/>
                  </a:cubicBezTo>
                  <a:cubicBezTo>
                    <a:pt x="2717" y="2159"/>
                    <a:pt x="2717" y="1665"/>
                    <a:pt x="2470" y="1235"/>
                  </a:cubicBezTo>
                  <a:cubicBezTo>
                    <a:pt x="2346" y="865"/>
                    <a:pt x="2040" y="494"/>
                    <a:pt x="1729" y="247"/>
                  </a:cubicBezTo>
                  <a:cubicBezTo>
                    <a:pt x="1482" y="124"/>
                    <a:pt x="1235" y="0"/>
                    <a:pt x="988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4094050" y="3618525"/>
              <a:ext cx="155875" cy="126600"/>
            </a:xfrm>
            <a:custGeom>
              <a:avLst/>
              <a:gdLst/>
              <a:ahLst/>
              <a:cxnLst/>
              <a:rect l="l" t="t" r="r" b="b"/>
              <a:pathLst>
                <a:path w="6235" h="5064" extrusionOk="0">
                  <a:moveTo>
                    <a:pt x="5804" y="1"/>
                  </a:moveTo>
                  <a:cubicBezTo>
                    <a:pt x="5310" y="1"/>
                    <a:pt x="4816" y="248"/>
                    <a:pt x="4382" y="495"/>
                  </a:cubicBezTo>
                  <a:cubicBezTo>
                    <a:pt x="2530" y="1606"/>
                    <a:pt x="1048" y="3211"/>
                    <a:pt x="1" y="5004"/>
                  </a:cubicBezTo>
                  <a:lnTo>
                    <a:pt x="1" y="5064"/>
                  </a:lnTo>
                  <a:lnTo>
                    <a:pt x="60" y="5064"/>
                  </a:lnTo>
                  <a:cubicBezTo>
                    <a:pt x="1112" y="3211"/>
                    <a:pt x="2594" y="1670"/>
                    <a:pt x="4382" y="618"/>
                  </a:cubicBezTo>
                  <a:cubicBezTo>
                    <a:pt x="4816" y="312"/>
                    <a:pt x="5310" y="65"/>
                    <a:pt x="5804" y="65"/>
                  </a:cubicBezTo>
                  <a:cubicBezTo>
                    <a:pt x="5928" y="65"/>
                    <a:pt x="6051" y="124"/>
                    <a:pt x="6175" y="124"/>
                  </a:cubicBezTo>
                  <a:lnTo>
                    <a:pt x="6234" y="124"/>
                  </a:lnTo>
                  <a:cubicBezTo>
                    <a:pt x="6234" y="65"/>
                    <a:pt x="6234" y="65"/>
                    <a:pt x="6175" y="65"/>
                  </a:cubicBezTo>
                  <a:cubicBezTo>
                    <a:pt x="6051" y="1"/>
                    <a:pt x="5928" y="1"/>
                    <a:pt x="580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4177400" y="3609275"/>
              <a:ext cx="182175" cy="89550"/>
            </a:xfrm>
            <a:custGeom>
              <a:avLst/>
              <a:gdLst/>
              <a:ahLst/>
              <a:cxnLst/>
              <a:rect l="l" t="t" r="r" b="b"/>
              <a:pathLst>
                <a:path w="7287" h="3582" extrusionOk="0">
                  <a:moveTo>
                    <a:pt x="7163" y="0"/>
                  </a:moveTo>
                  <a:cubicBezTo>
                    <a:pt x="6234" y="988"/>
                    <a:pt x="5187" y="1917"/>
                    <a:pt x="3952" y="2534"/>
                  </a:cubicBezTo>
                  <a:cubicBezTo>
                    <a:pt x="2900" y="3152"/>
                    <a:pt x="1665" y="3522"/>
                    <a:pt x="430" y="3522"/>
                  </a:cubicBezTo>
                  <a:lnTo>
                    <a:pt x="60" y="3522"/>
                  </a:lnTo>
                  <a:cubicBezTo>
                    <a:pt x="1" y="3522"/>
                    <a:pt x="1" y="3522"/>
                    <a:pt x="1" y="3581"/>
                  </a:cubicBezTo>
                  <a:lnTo>
                    <a:pt x="430" y="3581"/>
                  </a:lnTo>
                  <a:cubicBezTo>
                    <a:pt x="1665" y="3581"/>
                    <a:pt x="2900" y="3211"/>
                    <a:pt x="4011" y="2658"/>
                  </a:cubicBezTo>
                  <a:cubicBezTo>
                    <a:pt x="5246" y="1976"/>
                    <a:pt x="6298" y="1052"/>
                    <a:pt x="7222" y="64"/>
                  </a:cubicBezTo>
                  <a:cubicBezTo>
                    <a:pt x="7286" y="64"/>
                    <a:pt x="7286" y="0"/>
                    <a:pt x="7222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3649500" y="3162550"/>
              <a:ext cx="402850" cy="760150"/>
            </a:xfrm>
            <a:custGeom>
              <a:avLst/>
              <a:gdLst/>
              <a:ahLst/>
              <a:cxnLst/>
              <a:rect l="l" t="t" r="r" b="b"/>
              <a:pathLst>
                <a:path w="16114" h="30406" extrusionOk="0">
                  <a:moveTo>
                    <a:pt x="6652" y="1"/>
                  </a:moveTo>
                  <a:cubicBezTo>
                    <a:pt x="5645" y="1"/>
                    <a:pt x="4486" y="193"/>
                    <a:pt x="3271" y="769"/>
                  </a:cubicBezTo>
                  <a:cubicBezTo>
                    <a:pt x="3271" y="769"/>
                    <a:pt x="3394" y="5955"/>
                    <a:pt x="3271" y="7496"/>
                  </a:cubicBezTo>
                  <a:cubicBezTo>
                    <a:pt x="3211" y="9042"/>
                    <a:pt x="2036" y="12930"/>
                    <a:pt x="1853" y="15340"/>
                  </a:cubicBezTo>
                  <a:cubicBezTo>
                    <a:pt x="1665" y="17686"/>
                    <a:pt x="989" y="22315"/>
                    <a:pt x="1236" y="23861"/>
                  </a:cubicBezTo>
                  <a:cubicBezTo>
                    <a:pt x="1418" y="25466"/>
                    <a:pt x="677" y="27565"/>
                    <a:pt x="307" y="28059"/>
                  </a:cubicBezTo>
                  <a:cubicBezTo>
                    <a:pt x="1" y="28612"/>
                    <a:pt x="6234" y="30405"/>
                    <a:pt x="6234" y="30405"/>
                  </a:cubicBezTo>
                  <a:lnTo>
                    <a:pt x="7099" y="30405"/>
                  </a:lnTo>
                  <a:cubicBezTo>
                    <a:pt x="7099" y="30405"/>
                    <a:pt x="6792" y="27318"/>
                    <a:pt x="7099" y="26019"/>
                  </a:cubicBezTo>
                  <a:cubicBezTo>
                    <a:pt x="7469" y="24784"/>
                    <a:pt x="8398" y="19909"/>
                    <a:pt x="9509" y="17622"/>
                  </a:cubicBezTo>
                  <a:cubicBezTo>
                    <a:pt x="10620" y="15340"/>
                    <a:pt x="10373" y="13053"/>
                    <a:pt x="10373" y="13053"/>
                  </a:cubicBezTo>
                  <a:cubicBezTo>
                    <a:pt x="10373" y="13053"/>
                    <a:pt x="12038" y="11265"/>
                    <a:pt x="12409" y="11077"/>
                  </a:cubicBezTo>
                  <a:cubicBezTo>
                    <a:pt x="12720" y="10895"/>
                    <a:pt x="15372" y="8978"/>
                    <a:pt x="15619" y="8855"/>
                  </a:cubicBezTo>
                  <a:cubicBezTo>
                    <a:pt x="15866" y="8795"/>
                    <a:pt x="16113" y="4350"/>
                    <a:pt x="14325" y="3115"/>
                  </a:cubicBezTo>
                  <a:cubicBezTo>
                    <a:pt x="14218" y="3081"/>
                    <a:pt x="14095" y="3066"/>
                    <a:pt x="13961" y="3066"/>
                  </a:cubicBezTo>
                  <a:cubicBezTo>
                    <a:pt x="12614" y="3066"/>
                    <a:pt x="10062" y="4597"/>
                    <a:pt x="10062" y="4597"/>
                  </a:cubicBezTo>
                  <a:lnTo>
                    <a:pt x="10062" y="769"/>
                  </a:lnTo>
                  <a:cubicBezTo>
                    <a:pt x="10062" y="769"/>
                    <a:pt x="8664" y="1"/>
                    <a:pt x="6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3837825" y="3917975"/>
              <a:ext cx="37075" cy="101900"/>
            </a:xfrm>
            <a:custGeom>
              <a:avLst/>
              <a:gdLst/>
              <a:ahLst/>
              <a:cxnLst/>
              <a:rect l="l" t="t" r="r" b="b"/>
              <a:pathLst>
                <a:path w="1483" h="4076" extrusionOk="0">
                  <a:moveTo>
                    <a:pt x="0" y="1"/>
                  </a:moveTo>
                  <a:cubicBezTo>
                    <a:pt x="60" y="188"/>
                    <a:pt x="60" y="312"/>
                    <a:pt x="60" y="371"/>
                  </a:cubicBezTo>
                  <a:cubicBezTo>
                    <a:pt x="618" y="806"/>
                    <a:pt x="924" y="1359"/>
                    <a:pt x="865" y="2347"/>
                  </a:cubicBezTo>
                  <a:lnTo>
                    <a:pt x="677" y="3276"/>
                  </a:lnTo>
                  <a:cubicBezTo>
                    <a:pt x="618" y="3523"/>
                    <a:pt x="554" y="3829"/>
                    <a:pt x="494" y="4076"/>
                  </a:cubicBezTo>
                  <a:cubicBezTo>
                    <a:pt x="618" y="3952"/>
                    <a:pt x="741" y="3770"/>
                    <a:pt x="924" y="3646"/>
                  </a:cubicBezTo>
                  <a:cubicBezTo>
                    <a:pt x="988" y="3582"/>
                    <a:pt x="1047" y="3458"/>
                    <a:pt x="1112" y="3399"/>
                  </a:cubicBezTo>
                  <a:cubicBezTo>
                    <a:pt x="1235" y="3088"/>
                    <a:pt x="1294" y="2717"/>
                    <a:pt x="1359" y="2347"/>
                  </a:cubicBezTo>
                  <a:cubicBezTo>
                    <a:pt x="1482" y="1053"/>
                    <a:pt x="801" y="49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3826950" y="3911800"/>
              <a:ext cx="12375" cy="15475"/>
            </a:xfrm>
            <a:custGeom>
              <a:avLst/>
              <a:gdLst/>
              <a:ahLst/>
              <a:cxnLst/>
              <a:rect l="l" t="t" r="r" b="b"/>
              <a:pathLst>
                <a:path w="495" h="619" extrusionOk="0">
                  <a:moveTo>
                    <a:pt x="1" y="1"/>
                  </a:moveTo>
                  <a:lnTo>
                    <a:pt x="1" y="248"/>
                  </a:lnTo>
                  <a:cubicBezTo>
                    <a:pt x="188" y="371"/>
                    <a:pt x="371" y="495"/>
                    <a:pt x="495" y="618"/>
                  </a:cubicBezTo>
                  <a:cubicBezTo>
                    <a:pt x="495" y="559"/>
                    <a:pt x="495" y="435"/>
                    <a:pt x="435" y="248"/>
                  </a:cubicBezTo>
                  <a:cubicBezTo>
                    <a:pt x="312" y="124"/>
                    <a:pt x="124" y="65"/>
                    <a:pt x="1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3691125" y="3845500"/>
              <a:ext cx="135850" cy="72500"/>
            </a:xfrm>
            <a:custGeom>
              <a:avLst/>
              <a:gdLst/>
              <a:ahLst/>
              <a:cxnLst/>
              <a:rect l="l" t="t" r="r" b="b"/>
              <a:pathLst>
                <a:path w="5434" h="2900" extrusionOk="0">
                  <a:moveTo>
                    <a:pt x="0" y="0"/>
                  </a:moveTo>
                  <a:cubicBezTo>
                    <a:pt x="1052" y="124"/>
                    <a:pt x="1853" y="801"/>
                    <a:pt x="1853" y="801"/>
                  </a:cubicBezTo>
                  <a:cubicBezTo>
                    <a:pt x="2347" y="1235"/>
                    <a:pt x="2905" y="1359"/>
                    <a:pt x="3334" y="1665"/>
                  </a:cubicBezTo>
                  <a:cubicBezTo>
                    <a:pt x="3952" y="2223"/>
                    <a:pt x="4757" y="2529"/>
                    <a:pt x="5434" y="2900"/>
                  </a:cubicBezTo>
                  <a:lnTo>
                    <a:pt x="5434" y="2653"/>
                  </a:lnTo>
                  <a:cubicBezTo>
                    <a:pt x="4880" y="2347"/>
                    <a:pt x="4263" y="2100"/>
                    <a:pt x="3828" y="1665"/>
                  </a:cubicBezTo>
                  <a:cubicBezTo>
                    <a:pt x="3399" y="1359"/>
                    <a:pt x="2840" y="1235"/>
                    <a:pt x="2411" y="801"/>
                  </a:cubicBezTo>
                  <a:cubicBezTo>
                    <a:pt x="2347" y="801"/>
                    <a:pt x="1423" y="0"/>
                    <a:pt x="247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3819300" y="3263500"/>
              <a:ext cx="100300" cy="67950"/>
            </a:xfrm>
            <a:custGeom>
              <a:avLst/>
              <a:gdLst/>
              <a:ahLst/>
              <a:cxnLst/>
              <a:rect l="l" t="t" r="r" b="b"/>
              <a:pathLst>
                <a:path w="4012" h="2718" extrusionOk="0">
                  <a:moveTo>
                    <a:pt x="3952" y="1"/>
                  </a:moveTo>
                  <a:lnTo>
                    <a:pt x="0" y="2658"/>
                  </a:lnTo>
                  <a:cubicBezTo>
                    <a:pt x="0" y="2718"/>
                    <a:pt x="60" y="2718"/>
                    <a:pt x="60" y="2718"/>
                  </a:cubicBezTo>
                  <a:lnTo>
                    <a:pt x="4011" y="65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3702000" y="3348475"/>
              <a:ext cx="205250" cy="455400"/>
            </a:xfrm>
            <a:custGeom>
              <a:avLst/>
              <a:gdLst/>
              <a:ahLst/>
              <a:cxnLst/>
              <a:rect l="l" t="t" r="r" b="b"/>
              <a:pathLst>
                <a:path w="8210" h="18216" extrusionOk="0">
                  <a:moveTo>
                    <a:pt x="7839" y="0"/>
                  </a:moveTo>
                  <a:lnTo>
                    <a:pt x="7839" y="0"/>
                  </a:lnTo>
                  <a:cubicBezTo>
                    <a:pt x="6357" y="1418"/>
                    <a:pt x="4939" y="2776"/>
                    <a:pt x="3458" y="4199"/>
                  </a:cubicBezTo>
                  <a:cubicBezTo>
                    <a:pt x="3211" y="4446"/>
                    <a:pt x="2899" y="4693"/>
                    <a:pt x="2717" y="5063"/>
                  </a:cubicBezTo>
                  <a:cubicBezTo>
                    <a:pt x="2529" y="5434"/>
                    <a:pt x="2405" y="5927"/>
                    <a:pt x="2282" y="6421"/>
                  </a:cubicBezTo>
                  <a:cubicBezTo>
                    <a:pt x="2099" y="6975"/>
                    <a:pt x="1788" y="7533"/>
                    <a:pt x="1482" y="8086"/>
                  </a:cubicBezTo>
                  <a:cubicBezTo>
                    <a:pt x="617" y="10126"/>
                    <a:pt x="370" y="12284"/>
                    <a:pt x="123" y="14507"/>
                  </a:cubicBezTo>
                  <a:cubicBezTo>
                    <a:pt x="59" y="15312"/>
                    <a:pt x="0" y="16113"/>
                    <a:pt x="247" y="16853"/>
                  </a:cubicBezTo>
                  <a:cubicBezTo>
                    <a:pt x="483" y="17562"/>
                    <a:pt x="1112" y="18216"/>
                    <a:pt x="1870" y="18216"/>
                  </a:cubicBezTo>
                  <a:cubicBezTo>
                    <a:pt x="1905" y="18216"/>
                    <a:pt x="1940" y="18215"/>
                    <a:pt x="1976" y="18212"/>
                  </a:cubicBezTo>
                  <a:cubicBezTo>
                    <a:pt x="2717" y="16177"/>
                    <a:pt x="1912" y="13831"/>
                    <a:pt x="2346" y="11667"/>
                  </a:cubicBezTo>
                  <a:cubicBezTo>
                    <a:pt x="2593" y="10249"/>
                    <a:pt x="3334" y="9015"/>
                    <a:pt x="3581" y="7656"/>
                  </a:cubicBezTo>
                  <a:cubicBezTo>
                    <a:pt x="3705" y="6915"/>
                    <a:pt x="3705" y="6110"/>
                    <a:pt x="3952" y="5369"/>
                  </a:cubicBezTo>
                  <a:cubicBezTo>
                    <a:pt x="4445" y="3952"/>
                    <a:pt x="5863" y="3087"/>
                    <a:pt x="7039" y="2035"/>
                  </a:cubicBezTo>
                  <a:cubicBezTo>
                    <a:pt x="7592" y="1541"/>
                    <a:pt x="8209" y="741"/>
                    <a:pt x="783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3862525" y="3387000"/>
              <a:ext cx="124975" cy="146725"/>
            </a:xfrm>
            <a:custGeom>
              <a:avLst/>
              <a:gdLst/>
              <a:ahLst/>
              <a:cxnLst/>
              <a:rect l="l" t="t" r="r" b="b"/>
              <a:pathLst>
                <a:path w="4999" h="5869" extrusionOk="0">
                  <a:moveTo>
                    <a:pt x="4940" y="0"/>
                  </a:moveTo>
                  <a:cubicBezTo>
                    <a:pt x="3641" y="618"/>
                    <a:pt x="2593" y="1606"/>
                    <a:pt x="1606" y="2593"/>
                  </a:cubicBezTo>
                  <a:cubicBezTo>
                    <a:pt x="1112" y="3028"/>
                    <a:pt x="677" y="3458"/>
                    <a:pt x="371" y="4016"/>
                  </a:cubicBezTo>
                  <a:cubicBezTo>
                    <a:pt x="124" y="4446"/>
                    <a:pt x="0" y="4880"/>
                    <a:pt x="0" y="5374"/>
                  </a:cubicBezTo>
                  <a:cubicBezTo>
                    <a:pt x="0" y="5498"/>
                    <a:pt x="0" y="5681"/>
                    <a:pt x="59" y="5868"/>
                  </a:cubicBezTo>
                  <a:cubicBezTo>
                    <a:pt x="124" y="5868"/>
                    <a:pt x="124" y="5868"/>
                    <a:pt x="124" y="5804"/>
                  </a:cubicBezTo>
                  <a:cubicBezTo>
                    <a:pt x="59" y="5681"/>
                    <a:pt x="59" y="5498"/>
                    <a:pt x="59" y="5374"/>
                  </a:cubicBezTo>
                  <a:cubicBezTo>
                    <a:pt x="59" y="4880"/>
                    <a:pt x="183" y="4446"/>
                    <a:pt x="430" y="4075"/>
                  </a:cubicBezTo>
                  <a:cubicBezTo>
                    <a:pt x="741" y="3522"/>
                    <a:pt x="1171" y="3087"/>
                    <a:pt x="1665" y="2658"/>
                  </a:cubicBezTo>
                  <a:cubicBezTo>
                    <a:pt x="2653" y="1670"/>
                    <a:pt x="3705" y="682"/>
                    <a:pt x="4999" y="124"/>
                  </a:cubicBezTo>
                  <a:lnTo>
                    <a:pt x="4999" y="64"/>
                  </a:lnTo>
                  <a:cubicBezTo>
                    <a:pt x="4999" y="0"/>
                    <a:pt x="4999" y="0"/>
                    <a:pt x="4940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4483025" y="4002225"/>
              <a:ext cx="277875" cy="450400"/>
            </a:xfrm>
            <a:custGeom>
              <a:avLst/>
              <a:gdLst/>
              <a:ahLst/>
              <a:cxnLst/>
              <a:rect l="l" t="t" r="r" b="b"/>
              <a:pathLst>
                <a:path w="11115" h="18016" extrusionOk="0">
                  <a:moveTo>
                    <a:pt x="1279" y="1"/>
                  </a:moveTo>
                  <a:cubicBezTo>
                    <a:pt x="1206" y="1"/>
                    <a:pt x="1130" y="8"/>
                    <a:pt x="1048" y="29"/>
                  </a:cubicBezTo>
                  <a:cubicBezTo>
                    <a:pt x="554" y="212"/>
                    <a:pt x="430" y="893"/>
                    <a:pt x="371" y="1447"/>
                  </a:cubicBezTo>
                  <a:cubicBezTo>
                    <a:pt x="248" y="2993"/>
                    <a:pt x="124" y="4598"/>
                    <a:pt x="60" y="6139"/>
                  </a:cubicBezTo>
                  <a:cubicBezTo>
                    <a:pt x="1" y="7315"/>
                    <a:pt x="1" y="8426"/>
                    <a:pt x="183" y="9597"/>
                  </a:cubicBezTo>
                  <a:cubicBezTo>
                    <a:pt x="307" y="10461"/>
                    <a:pt x="554" y="11390"/>
                    <a:pt x="801" y="12254"/>
                  </a:cubicBezTo>
                  <a:cubicBezTo>
                    <a:pt x="1171" y="13612"/>
                    <a:pt x="1606" y="14971"/>
                    <a:pt x="1976" y="16329"/>
                  </a:cubicBezTo>
                  <a:cubicBezTo>
                    <a:pt x="2159" y="17006"/>
                    <a:pt x="2530" y="17870"/>
                    <a:pt x="3271" y="17994"/>
                  </a:cubicBezTo>
                  <a:cubicBezTo>
                    <a:pt x="3344" y="18009"/>
                    <a:pt x="3416" y="18016"/>
                    <a:pt x="3485" y="18016"/>
                  </a:cubicBezTo>
                  <a:cubicBezTo>
                    <a:pt x="4295" y="18016"/>
                    <a:pt x="4836" y="17056"/>
                    <a:pt x="5064" y="16206"/>
                  </a:cubicBezTo>
                  <a:cubicBezTo>
                    <a:pt x="5370" y="15030"/>
                    <a:pt x="5557" y="13859"/>
                    <a:pt x="6051" y="12807"/>
                  </a:cubicBezTo>
                  <a:cubicBezTo>
                    <a:pt x="6545" y="11696"/>
                    <a:pt x="7469" y="10708"/>
                    <a:pt x="8645" y="10525"/>
                  </a:cubicBezTo>
                  <a:cubicBezTo>
                    <a:pt x="9015" y="10461"/>
                    <a:pt x="9386" y="10525"/>
                    <a:pt x="9692" y="10402"/>
                  </a:cubicBezTo>
                  <a:cubicBezTo>
                    <a:pt x="10433" y="10155"/>
                    <a:pt x="10927" y="9350"/>
                    <a:pt x="10991" y="8550"/>
                  </a:cubicBezTo>
                  <a:cubicBezTo>
                    <a:pt x="11114" y="7809"/>
                    <a:pt x="10867" y="7004"/>
                    <a:pt x="10680" y="6263"/>
                  </a:cubicBezTo>
                  <a:cubicBezTo>
                    <a:pt x="10620" y="6016"/>
                    <a:pt x="10497" y="5769"/>
                    <a:pt x="10373" y="5645"/>
                  </a:cubicBezTo>
                  <a:cubicBezTo>
                    <a:pt x="10211" y="5483"/>
                    <a:pt x="9995" y="5455"/>
                    <a:pt x="9761" y="5455"/>
                  </a:cubicBezTo>
                  <a:cubicBezTo>
                    <a:pt x="9639" y="5455"/>
                    <a:pt x="9512" y="5462"/>
                    <a:pt x="9386" y="5462"/>
                  </a:cubicBezTo>
                  <a:cubicBezTo>
                    <a:pt x="8210" y="5586"/>
                    <a:pt x="6975" y="5709"/>
                    <a:pt x="5740" y="5833"/>
                  </a:cubicBezTo>
                  <a:cubicBezTo>
                    <a:pt x="6234" y="5398"/>
                    <a:pt x="6916" y="5398"/>
                    <a:pt x="7657" y="5398"/>
                  </a:cubicBezTo>
                  <a:cubicBezTo>
                    <a:pt x="8333" y="5398"/>
                    <a:pt x="9015" y="5398"/>
                    <a:pt x="9509" y="5028"/>
                  </a:cubicBezTo>
                  <a:cubicBezTo>
                    <a:pt x="9939" y="4657"/>
                    <a:pt x="10126" y="4040"/>
                    <a:pt x="10309" y="3422"/>
                  </a:cubicBezTo>
                  <a:cubicBezTo>
                    <a:pt x="10433" y="2682"/>
                    <a:pt x="10556" y="1758"/>
                    <a:pt x="9879" y="1323"/>
                  </a:cubicBezTo>
                  <a:cubicBezTo>
                    <a:pt x="9692" y="1200"/>
                    <a:pt x="9386" y="1140"/>
                    <a:pt x="9139" y="1076"/>
                  </a:cubicBezTo>
                  <a:cubicBezTo>
                    <a:pt x="6669" y="770"/>
                    <a:pt x="4199" y="400"/>
                    <a:pt x="1729" y="29"/>
                  </a:cubicBezTo>
                  <a:cubicBezTo>
                    <a:pt x="1565" y="29"/>
                    <a:pt x="1427" y="1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4472150" y="3930325"/>
              <a:ext cx="64875" cy="74125"/>
            </a:xfrm>
            <a:custGeom>
              <a:avLst/>
              <a:gdLst/>
              <a:ahLst/>
              <a:cxnLst/>
              <a:rect l="l" t="t" r="r" b="b"/>
              <a:pathLst>
                <a:path w="2595" h="2965" extrusionOk="0">
                  <a:moveTo>
                    <a:pt x="189" y="1"/>
                  </a:moveTo>
                  <a:cubicBezTo>
                    <a:pt x="124" y="65"/>
                    <a:pt x="65" y="65"/>
                    <a:pt x="1" y="65"/>
                  </a:cubicBezTo>
                  <a:cubicBezTo>
                    <a:pt x="989" y="806"/>
                    <a:pt x="1730" y="1794"/>
                    <a:pt x="2100" y="2905"/>
                  </a:cubicBezTo>
                  <a:lnTo>
                    <a:pt x="2164" y="2905"/>
                  </a:lnTo>
                  <a:cubicBezTo>
                    <a:pt x="2288" y="2964"/>
                    <a:pt x="2471" y="2964"/>
                    <a:pt x="2594" y="2964"/>
                  </a:cubicBezTo>
                  <a:cubicBezTo>
                    <a:pt x="2224" y="1729"/>
                    <a:pt x="1300" y="742"/>
                    <a:pt x="189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4521550" y="4002950"/>
              <a:ext cx="37075" cy="304025"/>
            </a:xfrm>
            <a:custGeom>
              <a:avLst/>
              <a:gdLst/>
              <a:ahLst/>
              <a:cxnLst/>
              <a:rect l="l" t="t" r="r" b="b"/>
              <a:pathLst>
                <a:path w="1483" h="12161" extrusionOk="0">
                  <a:moveTo>
                    <a:pt x="124" y="0"/>
                  </a:moveTo>
                  <a:cubicBezTo>
                    <a:pt x="188" y="183"/>
                    <a:pt x="248" y="430"/>
                    <a:pt x="248" y="618"/>
                  </a:cubicBezTo>
                  <a:cubicBezTo>
                    <a:pt x="559" y="2282"/>
                    <a:pt x="1" y="3952"/>
                    <a:pt x="65" y="5616"/>
                  </a:cubicBezTo>
                  <a:cubicBezTo>
                    <a:pt x="188" y="7409"/>
                    <a:pt x="929" y="9138"/>
                    <a:pt x="929" y="10926"/>
                  </a:cubicBezTo>
                  <a:cubicBezTo>
                    <a:pt x="929" y="11173"/>
                    <a:pt x="865" y="11544"/>
                    <a:pt x="806" y="11790"/>
                  </a:cubicBezTo>
                  <a:cubicBezTo>
                    <a:pt x="929" y="11914"/>
                    <a:pt x="1112" y="12037"/>
                    <a:pt x="1300" y="12161"/>
                  </a:cubicBezTo>
                  <a:cubicBezTo>
                    <a:pt x="1423" y="11790"/>
                    <a:pt x="1483" y="11420"/>
                    <a:pt x="1483" y="11050"/>
                  </a:cubicBezTo>
                  <a:cubicBezTo>
                    <a:pt x="1483" y="9261"/>
                    <a:pt x="742" y="7592"/>
                    <a:pt x="682" y="5804"/>
                  </a:cubicBezTo>
                  <a:cubicBezTo>
                    <a:pt x="559" y="4134"/>
                    <a:pt x="1112" y="2406"/>
                    <a:pt x="806" y="800"/>
                  </a:cubicBezTo>
                  <a:cubicBezTo>
                    <a:pt x="806" y="553"/>
                    <a:pt x="742" y="306"/>
                    <a:pt x="618" y="59"/>
                  </a:cubicBezTo>
                  <a:cubicBezTo>
                    <a:pt x="495" y="59"/>
                    <a:pt x="312" y="59"/>
                    <a:pt x="188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4691350" y="4039200"/>
              <a:ext cx="44850" cy="85150"/>
            </a:xfrm>
            <a:custGeom>
              <a:avLst/>
              <a:gdLst/>
              <a:ahLst/>
              <a:cxnLst/>
              <a:rect l="l" t="t" r="r" b="b"/>
              <a:pathLst>
                <a:path w="1794" h="3406" extrusionOk="0">
                  <a:moveTo>
                    <a:pt x="1017" y="1"/>
                  </a:moveTo>
                  <a:cubicBezTo>
                    <a:pt x="750" y="1"/>
                    <a:pt x="494" y="179"/>
                    <a:pt x="371" y="462"/>
                  </a:cubicBezTo>
                  <a:cubicBezTo>
                    <a:pt x="124" y="1079"/>
                    <a:pt x="0" y="1761"/>
                    <a:pt x="65" y="2437"/>
                  </a:cubicBezTo>
                  <a:cubicBezTo>
                    <a:pt x="65" y="2808"/>
                    <a:pt x="188" y="3243"/>
                    <a:pt x="494" y="3366"/>
                  </a:cubicBezTo>
                  <a:cubicBezTo>
                    <a:pt x="558" y="3393"/>
                    <a:pt x="622" y="3405"/>
                    <a:pt x="685" y="3405"/>
                  </a:cubicBezTo>
                  <a:cubicBezTo>
                    <a:pt x="1050" y="3405"/>
                    <a:pt x="1386" y="2992"/>
                    <a:pt x="1546" y="2625"/>
                  </a:cubicBezTo>
                  <a:cubicBezTo>
                    <a:pt x="1670" y="2314"/>
                    <a:pt x="1606" y="1761"/>
                    <a:pt x="1670" y="1390"/>
                  </a:cubicBezTo>
                  <a:cubicBezTo>
                    <a:pt x="1729" y="956"/>
                    <a:pt x="1793" y="462"/>
                    <a:pt x="1423" y="155"/>
                  </a:cubicBezTo>
                  <a:cubicBezTo>
                    <a:pt x="1296" y="49"/>
                    <a:pt x="1155" y="1"/>
                    <a:pt x="1017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4702225" y="4148700"/>
              <a:ext cx="43225" cy="100775"/>
            </a:xfrm>
            <a:custGeom>
              <a:avLst/>
              <a:gdLst/>
              <a:ahLst/>
              <a:cxnLst/>
              <a:rect l="l" t="t" r="r" b="b"/>
              <a:pathLst>
                <a:path w="1729" h="4031" extrusionOk="0">
                  <a:moveTo>
                    <a:pt x="722" y="0"/>
                  </a:moveTo>
                  <a:cubicBezTo>
                    <a:pt x="544" y="0"/>
                    <a:pt x="386" y="82"/>
                    <a:pt x="247" y="221"/>
                  </a:cubicBezTo>
                  <a:cubicBezTo>
                    <a:pt x="59" y="404"/>
                    <a:pt x="59" y="651"/>
                    <a:pt x="59" y="898"/>
                  </a:cubicBezTo>
                  <a:cubicBezTo>
                    <a:pt x="0" y="1515"/>
                    <a:pt x="0" y="2132"/>
                    <a:pt x="59" y="2814"/>
                  </a:cubicBezTo>
                  <a:cubicBezTo>
                    <a:pt x="113" y="3273"/>
                    <a:pt x="332" y="4031"/>
                    <a:pt x="865" y="4031"/>
                  </a:cubicBezTo>
                  <a:cubicBezTo>
                    <a:pt x="975" y="4031"/>
                    <a:pt x="1098" y="3999"/>
                    <a:pt x="1235" y="3925"/>
                  </a:cubicBezTo>
                  <a:cubicBezTo>
                    <a:pt x="1358" y="3861"/>
                    <a:pt x="1482" y="3738"/>
                    <a:pt x="1605" y="3555"/>
                  </a:cubicBezTo>
                  <a:cubicBezTo>
                    <a:pt x="1605" y="3491"/>
                    <a:pt x="1605" y="3431"/>
                    <a:pt x="1665" y="3367"/>
                  </a:cubicBezTo>
                  <a:cubicBezTo>
                    <a:pt x="1729" y="3185"/>
                    <a:pt x="1729" y="2938"/>
                    <a:pt x="1729" y="2691"/>
                  </a:cubicBezTo>
                  <a:cubicBezTo>
                    <a:pt x="1729" y="2073"/>
                    <a:pt x="1729" y="1392"/>
                    <a:pt x="1541" y="774"/>
                  </a:cubicBezTo>
                  <a:cubicBezTo>
                    <a:pt x="1482" y="527"/>
                    <a:pt x="1358" y="280"/>
                    <a:pt x="1171" y="157"/>
                  </a:cubicBezTo>
                  <a:cubicBezTo>
                    <a:pt x="1009" y="49"/>
                    <a:pt x="860" y="0"/>
                    <a:pt x="722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4177400" y="3895225"/>
              <a:ext cx="367400" cy="427475"/>
            </a:xfrm>
            <a:custGeom>
              <a:avLst/>
              <a:gdLst/>
              <a:ahLst/>
              <a:cxnLst/>
              <a:rect l="l" t="t" r="r" b="b"/>
              <a:pathLst>
                <a:path w="14696" h="17099" extrusionOk="0">
                  <a:moveTo>
                    <a:pt x="7329" y="0"/>
                  </a:moveTo>
                  <a:cubicBezTo>
                    <a:pt x="5806" y="0"/>
                    <a:pt x="4285" y="440"/>
                    <a:pt x="3024" y="1281"/>
                  </a:cubicBezTo>
                  <a:cubicBezTo>
                    <a:pt x="1171" y="2580"/>
                    <a:pt x="1" y="4803"/>
                    <a:pt x="60" y="7026"/>
                  </a:cubicBezTo>
                  <a:cubicBezTo>
                    <a:pt x="60" y="7890"/>
                    <a:pt x="248" y="8690"/>
                    <a:pt x="495" y="9495"/>
                  </a:cubicBezTo>
                  <a:cubicBezTo>
                    <a:pt x="742" y="10236"/>
                    <a:pt x="989" y="10977"/>
                    <a:pt x="1359" y="11654"/>
                  </a:cubicBezTo>
                  <a:cubicBezTo>
                    <a:pt x="2470" y="13383"/>
                    <a:pt x="4382" y="14371"/>
                    <a:pt x="6298" y="14929"/>
                  </a:cubicBezTo>
                  <a:cubicBezTo>
                    <a:pt x="6952" y="15125"/>
                    <a:pt x="7641" y="15269"/>
                    <a:pt x="8309" y="15269"/>
                  </a:cubicBezTo>
                  <a:cubicBezTo>
                    <a:pt x="8878" y="15269"/>
                    <a:pt x="9432" y="15164"/>
                    <a:pt x="9938" y="14900"/>
                  </a:cubicBezTo>
                  <a:lnTo>
                    <a:pt x="9938" y="14900"/>
                  </a:lnTo>
                  <a:cubicBezTo>
                    <a:pt x="9609" y="15120"/>
                    <a:pt x="9959" y="15687"/>
                    <a:pt x="10309" y="15976"/>
                  </a:cubicBezTo>
                  <a:cubicBezTo>
                    <a:pt x="11050" y="16470"/>
                    <a:pt x="11914" y="16840"/>
                    <a:pt x="12843" y="17028"/>
                  </a:cubicBezTo>
                  <a:cubicBezTo>
                    <a:pt x="13021" y="17063"/>
                    <a:pt x="13221" y="17099"/>
                    <a:pt x="13418" y="17099"/>
                  </a:cubicBezTo>
                  <a:cubicBezTo>
                    <a:pt x="13560" y="17099"/>
                    <a:pt x="13701" y="17080"/>
                    <a:pt x="13831" y="17028"/>
                  </a:cubicBezTo>
                  <a:cubicBezTo>
                    <a:pt x="14448" y="16781"/>
                    <a:pt x="14695" y="15917"/>
                    <a:pt x="14695" y="15235"/>
                  </a:cubicBezTo>
                  <a:cubicBezTo>
                    <a:pt x="14695" y="13447"/>
                    <a:pt x="13954" y="11718"/>
                    <a:pt x="13831" y="9925"/>
                  </a:cubicBezTo>
                  <a:cubicBezTo>
                    <a:pt x="13767" y="8261"/>
                    <a:pt x="14325" y="6591"/>
                    <a:pt x="14014" y="4927"/>
                  </a:cubicBezTo>
                  <a:cubicBezTo>
                    <a:pt x="13643" y="2704"/>
                    <a:pt x="11668" y="911"/>
                    <a:pt x="9445" y="293"/>
                  </a:cubicBezTo>
                  <a:cubicBezTo>
                    <a:pt x="8757" y="96"/>
                    <a:pt x="8043" y="0"/>
                    <a:pt x="732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4427450" y="3999850"/>
              <a:ext cx="40175" cy="240825"/>
            </a:xfrm>
            <a:custGeom>
              <a:avLst/>
              <a:gdLst/>
              <a:ahLst/>
              <a:cxnLst/>
              <a:rect l="l" t="t" r="r" b="b"/>
              <a:pathLst>
                <a:path w="1607" h="9633" extrusionOk="0">
                  <a:moveTo>
                    <a:pt x="554" y="60"/>
                  </a:moveTo>
                  <a:cubicBezTo>
                    <a:pt x="618" y="60"/>
                    <a:pt x="678" y="124"/>
                    <a:pt x="801" y="183"/>
                  </a:cubicBezTo>
                  <a:cubicBezTo>
                    <a:pt x="1048" y="430"/>
                    <a:pt x="1172" y="801"/>
                    <a:pt x="1172" y="1171"/>
                  </a:cubicBezTo>
                  <a:cubicBezTo>
                    <a:pt x="1172" y="1359"/>
                    <a:pt x="1172" y="1482"/>
                    <a:pt x="1112" y="1665"/>
                  </a:cubicBezTo>
                  <a:cubicBezTo>
                    <a:pt x="925" y="1976"/>
                    <a:pt x="678" y="2223"/>
                    <a:pt x="431" y="2530"/>
                  </a:cubicBezTo>
                  <a:cubicBezTo>
                    <a:pt x="307" y="2653"/>
                    <a:pt x="248" y="2900"/>
                    <a:pt x="124" y="3088"/>
                  </a:cubicBezTo>
                  <a:cubicBezTo>
                    <a:pt x="107" y="3154"/>
                    <a:pt x="90" y="3221"/>
                    <a:pt x="75" y="3287"/>
                  </a:cubicBezTo>
                  <a:lnTo>
                    <a:pt x="75" y="3287"/>
                  </a:lnTo>
                  <a:cubicBezTo>
                    <a:pt x="111" y="2911"/>
                    <a:pt x="209" y="2565"/>
                    <a:pt x="307" y="2223"/>
                  </a:cubicBezTo>
                  <a:cubicBezTo>
                    <a:pt x="431" y="1789"/>
                    <a:pt x="554" y="1295"/>
                    <a:pt x="554" y="865"/>
                  </a:cubicBezTo>
                  <a:cubicBezTo>
                    <a:pt x="554" y="677"/>
                    <a:pt x="554" y="495"/>
                    <a:pt x="495" y="307"/>
                  </a:cubicBezTo>
                  <a:lnTo>
                    <a:pt x="495" y="183"/>
                  </a:lnTo>
                  <a:lnTo>
                    <a:pt x="495" y="124"/>
                  </a:lnTo>
                  <a:lnTo>
                    <a:pt x="495" y="60"/>
                  </a:lnTo>
                  <a:close/>
                  <a:moveTo>
                    <a:pt x="431" y="1"/>
                  </a:moveTo>
                  <a:lnTo>
                    <a:pt x="431" y="60"/>
                  </a:lnTo>
                  <a:cubicBezTo>
                    <a:pt x="371" y="124"/>
                    <a:pt x="371" y="124"/>
                    <a:pt x="371" y="183"/>
                  </a:cubicBezTo>
                  <a:cubicBezTo>
                    <a:pt x="371" y="183"/>
                    <a:pt x="431" y="248"/>
                    <a:pt x="431" y="307"/>
                  </a:cubicBezTo>
                  <a:cubicBezTo>
                    <a:pt x="495" y="495"/>
                    <a:pt x="495" y="677"/>
                    <a:pt x="495" y="865"/>
                  </a:cubicBezTo>
                  <a:cubicBezTo>
                    <a:pt x="495" y="1295"/>
                    <a:pt x="371" y="1729"/>
                    <a:pt x="248" y="2223"/>
                  </a:cubicBezTo>
                  <a:cubicBezTo>
                    <a:pt x="124" y="2653"/>
                    <a:pt x="1" y="3088"/>
                    <a:pt x="1" y="3582"/>
                  </a:cubicBezTo>
                  <a:cubicBezTo>
                    <a:pt x="1" y="3622"/>
                    <a:pt x="2" y="3661"/>
                    <a:pt x="3" y="3701"/>
                  </a:cubicBezTo>
                  <a:lnTo>
                    <a:pt x="3" y="3701"/>
                  </a:lnTo>
                  <a:cubicBezTo>
                    <a:pt x="2" y="3723"/>
                    <a:pt x="1" y="3744"/>
                    <a:pt x="1" y="3764"/>
                  </a:cubicBezTo>
                  <a:lnTo>
                    <a:pt x="1" y="3952"/>
                  </a:lnTo>
                  <a:lnTo>
                    <a:pt x="22" y="3952"/>
                  </a:lnTo>
                  <a:cubicBezTo>
                    <a:pt x="88" y="4550"/>
                    <a:pt x="311" y="5104"/>
                    <a:pt x="618" y="5617"/>
                  </a:cubicBezTo>
                  <a:cubicBezTo>
                    <a:pt x="925" y="6234"/>
                    <a:pt x="1295" y="6916"/>
                    <a:pt x="1419" y="7592"/>
                  </a:cubicBezTo>
                  <a:cubicBezTo>
                    <a:pt x="1483" y="7780"/>
                    <a:pt x="1542" y="8027"/>
                    <a:pt x="1542" y="8274"/>
                  </a:cubicBezTo>
                  <a:cubicBezTo>
                    <a:pt x="1542" y="8768"/>
                    <a:pt x="1419" y="9198"/>
                    <a:pt x="1048" y="9568"/>
                  </a:cubicBezTo>
                  <a:lnTo>
                    <a:pt x="1048" y="9632"/>
                  </a:lnTo>
                  <a:lnTo>
                    <a:pt x="1112" y="9632"/>
                  </a:lnTo>
                  <a:cubicBezTo>
                    <a:pt x="1483" y="9262"/>
                    <a:pt x="1606" y="8768"/>
                    <a:pt x="1606" y="8274"/>
                  </a:cubicBezTo>
                  <a:cubicBezTo>
                    <a:pt x="1606" y="8027"/>
                    <a:pt x="1606" y="7780"/>
                    <a:pt x="1542" y="7592"/>
                  </a:cubicBezTo>
                  <a:cubicBezTo>
                    <a:pt x="1359" y="6852"/>
                    <a:pt x="989" y="6234"/>
                    <a:pt x="678" y="5617"/>
                  </a:cubicBezTo>
                  <a:cubicBezTo>
                    <a:pt x="388" y="4976"/>
                    <a:pt x="93" y="4388"/>
                    <a:pt x="63" y="3698"/>
                  </a:cubicBezTo>
                  <a:lnTo>
                    <a:pt x="63" y="3698"/>
                  </a:lnTo>
                  <a:cubicBezTo>
                    <a:pt x="75" y="3525"/>
                    <a:pt x="131" y="3313"/>
                    <a:pt x="184" y="3147"/>
                  </a:cubicBezTo>
                  <a:cubicBezTo>
                    <a:pt x="307" y="2900"/>
                    <a:pt x="431" y="2717"/>
                    <a:pt x="495" y="2594"/>
                  </a:cubicBezTo>
                  <a:cubicBezTo>
                    <a:pt x="742" y="2283"/>
                    <a:pt x="989" y="2036"/>
                    <a:pt x="1172" y="1729"/>
                  </a:cubicBezTo>
                  <a:cubicBezTo>
                    <a:pt x="1236" y="1542"/>
                    <a:pt x="1295" y="1359"/>
                    <a:pt x="1295" y="1171"/>
                  </a:cubicBezTo>
                  <a:cubicBezTo>
                    <a:pt x="1295" y="801"/>
                    <a:pt x="1112" y="430"/>
                    <a:pt x="801" y="124"/>
                  </a:cubicBezTo>
                  <a:cubicBezTo>
                    <a:pt x="742" y="60"/>
                    <a:pt x="678" y="1"/>
                    <a:pt x="55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4569475" y="4043075"/>
              <a:ext cx="44725" cy="81775"/>
            </a:xfrm>
            <a:custGeom>
              <a:avLst/>
              <a:gdLst/>
              <a:ahLst/>
              <a:cxnLst/>
              <a:rect l="l" t="t" r="r" b="b"/>
              <a:pathLst>
                <a:path w="1789" h="3271" extrusionOk="0">
                  <a:moveTo>
                    <a:pt x="0" y="0"/>
                  </a:moveTo>
                  <a:lnTo>
                    <a:pt x="0" y="60"/>
                  </a:lnTo>
                  <a:cubicBezTo>
                    <a:pt x="800" y="988"/>
                    <a:pt x="1359" y="2100"/>
                    <a:pt x="1729" y="3270"/>
                  </a:cubicBezTo>
                  <a:lnTo>
                    <a:pt x="1788" y="3270"/>
                  </a:lnTo>
                  <a:lnTo>
                    <a:pt x="1788" y="3211"/>
                  </a:lnTo>
                  <a:cubicBezTo>
                    <a:pt x="1418" y="2035"/>
                    <a:pt x="865" y="988"/>
                    <a:pt x="60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4620350" y="4177300"/>
              <a:ext cx="15450" cy="78800"/>
            </a:xfrm>
            <a:custGeom>
              <a:avLst/>
              <a:gdLst/>
              <a:ahLst/>
              <a:cxnLst/>
              <a:rect l="l" t="t" r="r" b="b"/>
              <a:pathLst>
                <a:path w="618" h="3152" extrusionOk="0">
                  <a:moveTo>
                    <a:pt x="0" y="1"/>
                  </a:moveTo>
                  <a:lnTo>
                    <a:pt x="0" y="65"/>
                  </a:lnTo>
                  <a:cubicBezTo>
                    <a:pt x="371" y="1053"/>
                    <a:pt x="558" y="2100"/>
                    <a:pt x="558" y="3152"/>
                  </a:cubicBezTo>
                  <a:lnTo>
                    <a:pt x="618" y="3152"/>
                  </a:lnTo>
                  <a:cubicBezTo>
                    <a:pt x="618" y="2100"/>
                    <a:pt x="435" y="1053"/>
                    <a:pt x="64" y="65"/>
                  </a:cubicBez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4560200" y="4112475"/>
              <a:ext cx="38550" cy="47925"/>
            </a:xfrm>
            <a:custGeom>
              <a:avLst/>
              <a:gdLst/>
              <a:ahLst/>
              <a:cxnLst/>
              <a:rect l="l" t="t" r="r" b="b"/>
              <a:pathLst>
                <a:path w="1542" h="1917" extrusionOk="0">
                  <a:moveTo>
                    <a:pt x="1" y="0"/>
                  </a:moveTo>
                  <a:cubicBezTo>
                    <a:pt x="60" y="494"/>
                    <a:pt x="184" y="929"/>
                    <a:pt x="371" y="1299"/>
                  </a:cubicBezTo>
                  <a:cubicBezTo>
                    <a:pt x="495" y="1482"/>
                    <a:pt x="618" y="1606"/>
                    <a:pt x="742" y="1729"/>
                  </a:cubicBezTo>
                  <a:cubicBezTo>
                    <a:pt x="924" y="1853"/>
                    <a:pt x="1112" y="1917"/>
                    <a:pt x="1236" y="1917"/>
                  </a:cubicBezTo>
                  <a:lnTo>
                    <a:pt x="1483" y="1917"/>
                  </a:lnTo>
                  <a:lnTo>
                    <a:pt x="1542" y="1853"/>
                  </a:lnTo>
                  <a:lnTo>
                    <a:pt x="1483" y="1793"/>
                  </a:lnTo>
                  <a:cubicBezTo>
                    <a:pt x="1418" y="1853"/>
                    <a:pt x="1359" y="1853"/>
                    <a:pt x="1236" y="1853"/>
                  </a:cubicBezTo>
                  <a:cubicBezTo>
                    <a:pt x="1112" y="1853"/>
                    <a:pt x="924" y="1793"/>
                    <a:pt x="801" y="1670"/>
                  </a:cubicBezTo>
                  <a:cubicBezTo>
                    <a:pt x="677" y="1546"/>
                    <a:pt x="554" y="1423"/>
                    <a:pt x="495" y="1235"/>
                  </a:cubicBezTo>
                  <a:cubicBezTo>
                    <a:pt x="248" y="865"/>
                    <a:pt x="124" y="435"/>
                    <a:pt x="124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3451925" y="3844950"/>
              <a:ext cx="412100" cy="672150"/>
            </a:xfrm>
            <a:custGeom>
              <a:avLst/>
              <a:gdLst/>
              <a:ahLst/>
              <a:cxnLst/>
              <a:rect l="l" t="t" r="r" b="b"/>
              <a:pathLst>
                <a:path w="16484" h="26886" extrusionOk="0">
                  <a:moveTo>
                    <a:pt x="9347" y="1"/>
                  </a:moveTo>
                  <a:cubicBezTo>
                    <a:pt x="9083" y="1"/>
                    <a:pt x="8805" y="43"/>
                    <a:pt x="8521" y="146"/>
                  </a:cubicBezTo>
                  <a:cubicBezTo>
                    <a:pt x="8521" y="146"/>
                    <a:pt x="6669" y="146"/>
                    <a:pt x="4629" y="2986"/>
                  </a:cubicBezTo>
                  <a:cubicBezTo>
                    <a:pt x="2594" y="5826"/>
                    <a:pt x="1359" y="8232"/>
                    <a:pt x="924" y="11072"/>
                  </a:cubicBezTo>
                  <a:cubicBezTo>
                    <a:pt x="430" y="13853"/>
                    <a:pt x="1" y="17434"/>
                    <a:pt x="430" y="19039"/>
                  </a:cubicBezTo>
                  <a:cubicBezTo>
                    <a:pt x="801" y="20210"/>
                    <a:pt x="801" y="21445"/>
                    <a:pt x="1171" y="22620"/>
                  </a:cubicBezTo>
                  <a:cubicBezTo>
                    <a:pt x="1665" y="24038"/>
                    <a:pt x="2470" y="25337"/>
                    <a:pt x="3147" y="26631"/>
                  </a:cubicBezTo>
                  <a:cubicBezTo>
                    <a:pt x="3147" y="26695"/>
                    <a:pt x="3147" y="26754"/>
                    <a:pt x="3211" y="26819"/>
                  </a:cubicBezTo>
                  <a:cubicBezTo>
                    <a:pt x="3258" y="26865"/>
                    <a:pt x="3322" y="26885"/>
                    <a:pt x="3391" y="26885"/>
                  </a:cubicBezTo>
                  <a:cubicBezTo>
                    <a:pt x="3504" y="26885"/>
                    <a:pt x="3628" y="26831"/>
                    <a:pt x="3705" y="26754"/>
                  </a:cubicBezTo>
                  <a:cubicBezTo>
                    <a:pt x="3829" y="26631"/>
                    <a:pt x="3888" y="26448"/>
                    <a:pt x="3952" y="26261"/>
                  </a:cubicBezTo>
                  <a:cubicBezTo>
                    <a:pt x="4505" y="24532"/>
                    <a:pt x="5987" y="22867"/>
                    <a:pt x="7039" y="21321"/>
                  </a:cubicBezTo>
                  <a:cubicBezTo>
                    <a:pt x="7904" y="20027"/>
                    <a:pt x="9262" y="18481"/>
                    <a:pt x="9880" y="16999"/>
                  </a:cubicBezTo>
                  <a:cubicBezTo>
                    <a:pt x="10867" y="14406"/>
                    <a:pt x="11050" y="11566"/>
                    <a:pt x="13337" y="9713"/>
                  </a:cubicBezTo>
                  <a:cubicBezTo>
                    <a:pt x="13831" y="9284"/>
                    <a:pt x="14384" y="8973"/>
                    <a:pt x="14819" y="8479"/>
                  </a:cubicBezTo>
                  <a:cubicBezTo>
                    <a:pt x="15249" y="8049"/>
                    <a:pt x="15496" y="7491"/>
                    <a:pt x="15743" y="6938"/>
                  </a:cubicBezTo>
                  <a:cubicBezTo>
                    <a:pt x="15990" y="6379"/>
                    <a:pt x="16237" y="5826"/>
                    <a:pt x="16301" y="5268"/>
                  </a:cubicBezTo>
                  <a:cubicBezTo>
                    <a:pt x="16483" y="2922"/>
                    <a:pt x="14201" y="2862"/>
                    <a:pt x="12902" y="1687"/>
                  </a:cubicBezTo>
                  <a:cubicBezTo>
                    <a:pt x="12473" y="1381"/>
                    <a:pt x="11915" y="1257"/>
                    <a:pt x="11421" y="823"/>
                  </a:cubicBezTo>
                  <a:cubicBezTo>
                    <a:pt x="11421" y="823"/>
                    <a:pt x="10517" y="1"/>
                    <a:pt x="9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3592325" y="4050725"/>
              <a:ext cx="152900" cy="160550"/>
            </a:xfrm>
            <a:custGeom>
              <a:avLst/>
              <a:gdLst/>
              <a:ahLst/>
              <a:cxnLst/>
              <a:rect l="l" t="t" r="r" b="b"/>
              <a:pathLst>
                <a:path w="6116" h="6422" extrusionOk="0">
                  <a:moveTo>
                    <a:pt x="3893" y="1"/>
                  </a:moveTo>
                  <a:cubicBezTo>
                    <a:pt x="3582" y="124"/>
                    <a:pt x="3276" y="435"/>
                    <a:pt x="3029" y="682"/>
                  </a:cubicBezTo>
                  <a:cubicBezTo>
                    <a:pt x="2041" y="1729"/>
                    <a:pt x="1053" y="2782"/>
                    <a:pt x="371" y="4076"/>
                  </a:cubicBezTo>
                  <a:cubicBezTo>
                    <a:pt x="189" y="4510"/>
                    <a:pt x="1" y="5128"/>
                    <a:pt x="312" y="5498"/>
                  </a:cubicBezTo>
                  <a:cubicBezTo>
                    <a:pt x="435" y="5622"/>
                    <a:pt x="559" y="5681"/>
                    <a:pt x="742" y="5745"/>
                  </a:cubicBezTo>
                  <a:cubicBezTo>
                    <a:pt x="1236" y="6051"/>
                    <a:pt x="1730" y="6298"/>
                    <a:pt x="2288" y="6422"/>
                  </a:cubicBezTo>
                  <a:cubicBezTo>
                    <a:pt x="3458" y="5064"/>
                    <a:pt x="4757" y="3829"/>
                    <a:pt x="6116" y="2594"/>
                  </a:cubicBezTo>
                  <a:cubicBezTo>
                    <a:pt x="5498" y="2223"/>
                    <a:pt x="5064" y="1547"/>
                    <a:pt x="5004" y="865"/>
                  </a:cubicBezTo>
                  <a:cubicBezTo>
                    <a:pt x="4940" y="682"/>
                    <a:pt x="4940" y="495"/>
                    <a:pt x="4881" y="312"/>
                  </a:cubicBezTo>
                  <a:cubicBezTo>
                    <a:pt x="4757" y="65"/>
                    <a:pt x="4446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3839300" y="3999850"/>
              <a:ext cx="15475" cy="30900"/>
            </a:xfrm>
            <a:custGeom>
              <a:avLst/>
              <a:gdLst/>
              <a:ahLst/>
              <a:cxnLst/>
              <a:rect l="l" t="t" r="r" b="b"/>
              <a:pathLst>
                <a:path w="619" h="1236" extrusionOk="0">
                  <a:moveTo>
                    <a:pt x="618" y="1"/>
                  </a:moveTo>
                  <a:lnTo>
                    <a:pt x="248" y="742"/>
                  </a:lnTo>
                  <a:cubicBezTo>
                    <a:pt x="188" y="924"/>
                    <a:pt x="124" y="1112"/>
                    <a:pt x="1" y="1235"/>
                  </a:cubicBezTo>
                  <a:cubicBezTo>
                    <a:pt x="188" y="1112"/>
                    <a:pt x="312" y="924"/>
                    <a:pt x="435" y="801"/>
                  </a:cubicBezTo>
                  <a:cubicBezTo>
                    <a:pt x="495" y="554"/>
                    <a:pt x="559" y="248"/>
                    <a:pt x="618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3723600" y="3955025"/>
              <a:ext cx="131175" cy="137475"/>
            </a:xfrm>
            <a:custGeom>
              <a:avLst/>
              <a:gdLst/>
              <a:ahLst/>
              <a:cxnLst/>
              <a:rect l="l" t="t" r="r" b="b"/>
              <a:pathLst>
                <a:path w="5247" h="5499" extrusionOk="0">
                  <a:moveTo>
                    <a:pt x="4135" y="1"/>
                  </a:moveTo>
                  <a:cubicBezTo>
                    <a:pt x="3888" y="65"/>
                    <a:pt x="3705" y="188"/>
                    <a:pt x="3517" y="312"/>
                  </a:cubicBezTo>
                  <a:cubicBezTo>
                    <a:pt x="2529" y="1053"/>
                    <a:pt x="1359" y="1482"/>
                    <a:pt x="371" y="2288"/>
                  </a:cubicBezTo>
                  <a:cubicBezTo>
                    <a:pt x="247" y="2411"/>
                    <a:pt x="124" y="2535"/>
                    <a:pt x="60" y="2717"/>
                  </a:cubicBezTo>
                  <a:cubicBezTo>
                    <a:pt x="0" y="2905"/>
                    <a:pt x="60" y="3088"/>
                    <a:pt x="124" y="3275"/>
                  </a:cubicBezTo>
                  <a:cubicBezTo>
                    <a:pt x="494" y="4140"/>
                    <a:pt x="1112" y="4940"/>
                    <a:pt x="1912" y="5498"/>
                  </a:cubicBezTo>
                  <a:cubicBezTo>
                    <a:pt x="2653" y="4817"/>
                    <a:pt x="3394" y="4199"/>
                    <a:pt x="4075" y="3582"/>
                  </a:cubicBezTo>
                  <a:lnTo>
                    <a:pt x="4629" y="3028"/>
                  </a:lnTo>
                  <a:cubicBezTo>
                    <a:pt x="4752" y="2905"/>
                    <a:pt x="4816" y="2717"/>
                    <a:pt x="4876" y="2535"/>
                  </a:cubicBezTo>
                  <a:lnTo>
                    <a:pt x="5246" y="1794"/>
                  </a:lnTo>
                  <a:cubicBezTo>
                    <a:pt x="5246" y="1482"/>
                    <a:pt x="5187" y="1235"/>
                    <a:pt x="5187" y="988"/>
                  </a:cubicBezTo>
                  <a:cubicBezTo>
                    <a:pt x="5063" y="495"/>
                    <a:pt x="4693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3513675" y="4205075"/>
              <a:ext cx="106475" cy="234650"/>
            </a:xfrm>
            <a:custGeom>
              <a:avLst/>
              <a:gdLst/>
              <a:ahLst/>
              <a:cxnLst/>
              <a:rect l="l" t="t" r="r" b="b"/>
              <a:pathLst>
                <a:path w="4259" h="9386" extrusionOk="0">
                  <a:moveTo>
                    <a:pt x="2717" y="1"/>
                  </a:moveTo>
                  <a:cubicBezTo>
                    <a:pt x="2529" y="1"/>
                    <a:pt x="2347" y="65"/>
                    <a:pt x="2223" y="189"/>
                  </a:cubicBezTo>
                  <a:cubicBezTo>
                    <a:pt x="2100" y="312"/>
                    <a:pt x="2035" y="495"/>
                    <a:pt x="1976" y="683"/>
                  </a:cubicBezTo>
                  <a:cubicBezTo>
                    <a:pt x="865" y="3459"/>
                    <a:pt x="0" y="6486"/>
                    <a:pt x="801" y="9386"/>
                  </a:cubicBezTo>
                  <a:cubicBezTo>
                    <a:pt x="865" y="8892"/>
                    <a:pt x="924" y="8462"/>
                    <a:pt x="1235" y="8151"/>
                  </a:cubicBezTo>
                  <a:cubicBezTo>
                    <a:pt x="1665" y="6422"/>
                    <a:pt x="2347" y="4758"/>
                    <a:pt x="3211" y="3335"/>
                  </a:cubicBezTo>
                  <a:cubicBezTo>
                    <a:pt x="3517" y="2782"/>
                    <a:pt x="3888" y="2224"/>
                    <a:pt x="4258" y="1730"/>
                  </a:cubicBezTo>
                  <a:lnTo>
                    <a:pt x="4135" y="1606"/>
                  </a:lnTo>
                  <a:cubicBezTo>
                    <a:pt x="3888" y="1483"/>
                    <a:pt x="3641" y="1300"/>
                    <a:pt x="3517" y="1053"/>
                  </a:cubicBezTo>
                  <a:cubicBezTo>
                    <a:pt x="3394" y="865"/>
                    <a:pt x="3394" y="618"/>
                    <a:pt x="3335" y="436"/>
                  </a:cubicBezTo>
                  <a:cubicBezTo>
                    <a:pt x="3211" y="189"/>
                    <a:pt x="2964" y="1"/>
                    <a:pt x="2717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3530600" y="3950450"/>
              <a:ext cx="297975" cy="371975"/>
            </a:xfrm>
            <a:custGeom>
              <a:avLst/>
              <a:gdLst/>
              <a:ahLst/>
              <a:cxnLst/>
              <a:rect l="l" t="t" r="r" b="b"/>
              <a:pathLst>
                <a:path w="11919" h="14879" extrusionOk="0">
                  <a:moveTo>
                    <a:pt x="11855" y="1"/>
                  </a:moveTo>
                  <a:cubicBezTo>
                    <a:pt x="11855" y="1"/>
                    <a:pt x="9449" y="1171"/>
                    <a:pt x="6733" y="3641"/>
                  </a:cubicBezTo>
                  <a:cubicBezTo>
                    <a:pt x="4016" y="6111"/>
                    <a:pt x="1052" y="9756"/>
                    <a:pt x="0" y="14819"/>
                  </a:cubicBezTo>
                  <a:cubicBezTo>
                    <a:pt x="0" y="14819"/>
                    <a:pt x="0" y="14878"/>
                    <a:pt x="64" y="14878"/>
                  </a:cubicBezTo>
                  <a:lnTo>
                    <a:pt x="64" y="14819"/>
                  </a:lnTo>
                  <a:cubicBezTo>
                    <a:pt x="1176" y="9815"/>
                    <a:pt x="4075" y="6111"/>
                    <a:pt x="6792" y="3705"/>
                  </a:cubicBezTo>
                  <a:cubicBezTo>
                    <a:pt x="8150" y="2471"/>
                    <a:pt x="9385" y="1606"/>
                    <a:pt x="10373" y="989"/>
                  </a:cubicBezTo>
                  <a:cubicBezTo>
                    <a:pt x="10808" y="678"/>
                    <a:pt x="11178" y="431"/>
                    <a:pt x="11484" y="307"/>
                  </a:cubicBezTo>
                  <a:cubicBezTo>
                    <a:pt x="11608" y="248"/>
                    <a:pt x="11731" y="184"/>
                    <a:pt x="11795" y="124"/>
                  </a:cubicBezTo>
                  <a:cubicBezTo>
                    <a:pt x="11855" y="124"/>
                    <a:pt x="11919" y="60"/>
                    <a:pt x="11919" y="60"/>
                  </a:cubicBezTo>
                  <a:cubicBezTo>
                    <a:pt x="11919" y="1"/>
                    <a:pt x="11855" y="1"/>
                    <a:pt x="1185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3695825" y="4043075"/>
              <a:ext cx="52500" cy="69425"/>
            </a:xfrm>
            <a:custGeom>
              <a:avLst/>
              <a:gdLst/>
              <a:ahLst/>
              <a:cxnLst/>
              <a:rect l="l" t="t" r="r" b="b"/>
              <a:pathLst>
                <a:path w="2100" h="2777" extrusionOk="0">
                  <a:moveTo>
                    <a:pt x="59" y="0"/>
                  </a:moveTo>
                  <a:cubicBezTo>
                    <a:pt x="59" y="60"/>
                    <a:pt x="0" y="60"/>
                    <a:pt x="0" y="124"/>
                  </a:cubicBezTo>
                  <a:cubicBezTo>
                    <a:pt x="0" y="124"/>
                    <a:pt x="0" y="183"/>
                    <a:pt x="59" y="183"/>
                  </a:cubicBezTo>
                  <a:lnTo>
                    <a:pt x="124" y="183"/>
                  </a:lnTo>
                  <a:lnTo>
                    <a:pt x="124" y="124"/>
                  </a:lnTo>
                  <a:lnTo>
                    <a:pt x="124" y="60"/>
                  </a:lnTo>
                  <a:lnTo>
                    <a:pt x="183" y="60"/>
                  </a:lnTo>
                  <a:cubicBezTo>
                    <a:pt x="183" y="60"/>
                    <a:pt x="247" y="60"/>
                    <a:pt x="306" y="124"/>
                  </a:cubicBezTo>
                  <a:cubicBezTo>
                    <a:pt x="430" y="124"/>
                    <a:pt x="494" y="183"/>
                    <a:pt x="553" y="247"/>
                  </a:cubicBezTo>
                  <a:cubicBezTo>
                    <a:pt x="617" y="247"/>
                    <a:pt x="677" y="247"/>
                    <a:pt x="677" y="307"/>
                  </a:cubicBezTo>
                  <a:lnTo>
                    <a:pt x="741" y="307"/>
                  </a:lnTo>
                  <a:cubicBezTo>
                    <a:pt x="864" y="494"/>
                    <a:pt x="924" y="677"/>
                    <a:pt x="988" y="865"/>
                  </a:cubicBezTo>
                  <a:cubicBezTo>
                    <a:pt x="988" y="1112"/>
                    <a:pt x="988" y="1359"/>
                    <a:pt x="1047" y="1541"/>
                  </a:cubicBezTo>
                  <a:cubicBezTo>
                    <a:pt x="1171" y="2100"/>
                    <a:pt x="1605" y="2470"/>
                    <a:pt x="2035" y="2776"/>
                  </a:cubicBezTo>
                  <a:lnTo>
                    <a:pt x="2099" y="2717"/>
                  </a:lnTo>
                  <a:cubicBezTo>
                    <a:pt x="1665" y="2406"/>
                    <a:pt x="1235" y="2035"/>
                    <a:pt x="1111" y="1541"/>
                  </a:cubicBezTo>
                  <a:cubicBezTo>
                    <a:pt x="1111" y="1359"/>
                    <a:pt x="1047" y="1112"/>
                    <a:pt x="1047" y="865"/>
                  </a:cubicBezTo>
                  <a:cubicBezTo>
                    <a:pt x="1047" y="677"/>
                    <a:pt x="988" y="430"/>
                    <a:pt x="800" y="247"/>
                  </a:cubicBezTo>
                  <a:lnTo>
                    <a:pt x="741" y="247"/>
                  </a:lnTo>
                  <a:cubicBezTo>
                    <a:pt x="677" y="183"/>
                    <a:pt x="617" y="124"/>
                    <a:pt x="494" y="60"/>
                  </a:cubicBezTo>
                  <a:cubicBezTo>
                    <a:pt x="370" y="0"/>
                    <a:pt x="247" y="0"/>
                    <a:pt x="183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3593950" y="4168050"/>
              <a:ext cx="55575" cy="41750"/>
            </a:xfrm>
            <a:custGeom>
              <a:avLst/>
              <a:gdLst/>
              <a:ahLst/>
              <a:cxnLst/>
              <a:rect l="l" t="t" r="r" b="b"/>
              <a:pathLst>
                <a:path w="2223" h="1670" extrusionOk="0">
                  <a:moveTo>
                    <a:pt x="59" y="0"/>
                  </a:moveTo>
                  <a:cubicBezTo>
                    <a:pt x="0" y="64"/>
                    <a:pt x="0" y="188"/>
                    <a:pt x="0" y="247"/>
                  </a:cubicBezTo>
                  <a:cubicBezTo>
                    <a:pt x="0" y="494"/>
                    <a:pt x="124" y="682"/>
                    <a:pt x="247" y="864"/>
                  </a:cubicBezTo>
                  <a:cubicBezTo>
                    <a:pt x="494" y="1052"/>
                    <a:pt x="864" y="1235"/>
                    <a:pt x="1171" y="1358"/>
                  </a:cubicBezTo>
                  <a:cubicBezTo>
                    <a:pt x="1541" y="1482"/>
                    <a:pt x="1912" y="1546"/>
                    <a:pt x="2159" y="1670"/>
                  </a:cubicBezTo>
                  <a:lnTo>
                    <a:pt x="2223" y="1546"/>
                  </a:lnTo>
                  <a:cubicBezTo>
                    <a:pt x="1852" y="1423"/>
                    <a:pt x="1294" y="1358"/>
                    <a:pt x="864" y="1176"/>
                  </a:cubicBezTo>
                  <a:cubicBezTo>
                    <a:pt x="677" y="1052"/>
                    <a:pt x="430" y="929"/>
                    <a:pt x="306" y="805"/>
                  </a:cubicBezTo>
                  <a:cubicBezTo>
                    <a:pt x="183" y="618"/>
                    <a:pt x="124" y="435"/>
                    <a:pt x="124" y="24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3579975" y="4197425"/>
              <a:ext cx="40175" cy="52500"/>
            </a:xfrm>
            <a:custGeom>
              <a:avLst/>
              <a:gdLst/>
              <a:ahLst/>
              <a:cxnLst/>
              <a:rect l="l" t="t" r="r" b="b"/>
              <a:pathLst>
                <a:path w="1607" h="2100" extrusionOk="0">
                  <a:moveTo>
                    <a:pt x="65" y="1"/>
                  </a:moveTo>
                  <a:lnTo>
                    <a:pt x="1" y="60"/>
                  </a:lnTo>
                  <a:cubicBezTo>
                    <a:pt x="189" y="124"/>
                    <a:pt x="371" y="183"/>
                    <a:pt x="495" y="371"/>
                  </a:cubicBezTo>
                  <a:cubicBezTo>
                    <a:pt x="618" y="495"/>
                    <a:pt x="683" y="677"/>
                    <a:pt x="683" y="865"/>
                  </a:cubicBezTo>
                  <a:lnTo>
                    <a:pt x="683" y="989"/>
                  </a:lnTo>
                  <a:lnTo>
                    <a:pt x="683" y="1112"/>
                  </a:lnTo>
                  <a:cubicBezTo>
                    <a:pt x="683" y="1171"/>
                    <a:pt x="683" y="1236"/>
                    <a:pt x="742" y="1295"/>
                  </a:cubicBezTo>
                  <a:cubicBezTo>
                    <a:pt x="806" y="1359"/>
                    <a:pt x="806" y="1418"/>
                    <a:pt x="865" y="1542"/>
                  </a:cubicBezTo>
                  <a:cubicBezTo>
                    <a:pt x="1053" y="1789"/>
                    <a:pt x="1300" y="2036"/>
                    <a:pt x="1606" y="2100"/>
                  </a:cubicBezTo>
                  <a:lnTo>
                    <a:pt x="1606" y="2036"/>
                  </a:lnTo>
                  <a:cubicBezTo>
                    <a:pt x="1359" y="1976"/>
                    <a:pt x="1112" y="1729"/>
                    <a:pt x="989" y="1482"/>
                  </a:cubicBezTo>
                  <a:cubicBezTo>
                    <a:pt x="865" y="1359"/>
                    <a:pt x="865" y="1295"/>
                    <a:pt x="806" y="1236"/>
                  </a:cubicBezTo>
                  <a:cubicBezTo>
                    <a:pt x="742" y="1236"/>
                    <a:pt x="742" y="1171"/>
                    <a:pt x="742" y="1112"/>
                  </a:cubicBezTo>
                  <a:lnTo>
                    <a:pt x="742" y="989"/>
                  </a:lnTo>
                  <a:lnTo>
                    <a:pt x="742" y="865"/>
                  </a:lnTo>
                  <a:cubicBezTo>
                    <a:pt x="742" y="677"/>
                    <a:pt x="683" y="430"/>
                    <a:pt x="559" y="307"/>
                  </a:cubicBezTo>
                  <a:cubicBezTo>
                    <a:pt x="436" y="124"/>
                    <a:pt x="248" y="1"/>
                    <a:pt x="6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3722000" y="4021450"/>
              <a:ext cx="55575" cy="67950"/>
            </a:xfrm>
            <a:custGeom>
              <a:avLst/>
              <a:gdLst/>
              <a:ahLst/>
              <a:cxnLst/>
              <a:rect l="l" t="t" r="r" b="b"/>
              <a:pathLst>
                <a:path w="2223" h="2718" extrusionOk="0">
                  <a:moveTo>
                    <a:pt x="64" y="1"/>
                  </a:moveTo>
                  <a:cubicBezTo>
                    <a:pt x="64" y="124"/>
                    <a:pt x="0" y="248"/>
                    <a:pt x="0" y="307"/>
                  </a:cubicBezTo>
                  <a:cubicBezTo>
                    <a:pt x="0" y="554"/>
                    <a:pt x="124" y="742"/>
                    <a:pt x="247" y="925"/>
                  </a:cubicBezTo>
                  <a:lnTo>
                    <a:pt x="805" y="1295"/>
                  </a:lnTo>
                  <a:cubicBezTo>
                    <a:pt x="1359" y="1606"/>
                    <a:pt x="1793" y="2160"/>
                    <a:pt x="2164" y="2718"/>
                  </a:cubicBezTo>
                  <a:lnTo>
                    <a:pt x="2223" y="2653"/>
                  </a:lnTo>
                  <a:cubicBezTo>
                    <a:pt x="1852" y="2100"/>
                    <a:pt x="1423" y="1542"/>
                    <a:pt x="865" y="1236"/>
                  </a:cubicBezTo>
                  <a:lnTo>
                    <a:pt x="311" y="865"/>
                  </a:lnTo>
                  <a:cubicBezTo>
                    <a:pt x="188" y="678"/>
                    <a:pt x="124" y="554"/>
                    <a:pt x="124" y="307"/>
                  </a:cubicBezTo>
                  <a:cubicBezTo>
                    <a:pt x="124" y="248"/>
                    <a:pt x="124" y="124"/>
                    <a:pt x="188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4209750" y="3172500"/>
              <a:ext cx="38675" cy="206850"/>
            </a:xfrm>
            <a:custGeom>
              <a:avLst/>
              <a:gdLst/>
              <a:ahLst/>
              <a:cxnLst/>
              <a:rect l="l" t="t" r="r" b="b"/>
              <a:pathLst>
                <a:path w="1547" h="8274" extrusionOk="0">
                  <a:moveTo>
                    <a:pt x="65" y="0"/>
                  </a:moveTo>
                  <a:cubicBezTo>
                    <a:pt x="1" y="741"/>
                    <a:pt x="1" y="1418"/>
                    <a:pt x="1" y="2036"/>
                  </a:cubicBezTo>
                  <a:cubicBezTo>
                    <a:pt x="1" y="5063"/>
                    <a:pt x="312" y="6604"/>
                    <a:pt x="618" y="7410"/>
                  </a:cubicBezTo>
                  <a:cubicBezTo>
                    <a:pt x="806" y="7780"/>
                    <a:pt x="989" y="8027"/>
                    <a:pt x="1112" y="8151"/>
                  </a:cubicBezTo>
                  <a:cubicBezTo>
                    <a:pt x="1300" y="8274"/>
                    <a:pt x="1423" y="8274"/>
                    <a:pt x="1483" y="8274"/>
                  </a:cubicBezTo>
                  <a:cubicBezTo>
                    <a:pt x="1483" y="8274"/>
                    <a:pt x="1547" y="8274"/>
                    <a:pt x="1547" y="8210"/>
                  </a:cubicBezTo>
                  <a:lnTo>
                    <a:pt x="1483" y="8210"/>
                  </a:lnTo>
                  <a:cubicBezTo>
                    <a:pt x="1423" y="8210"/>
                    <a:pt x="1300" y="8210"/>
                    <a:pt x="1176" y="8086"/>
                  </a:cubicBezTo>
                  <a:cubicBezTo>
                    <a:pt x="989" y="7904"/>
                    <a:pt x="682" y="7533"/>
                    <a:pt x="495" y="6604"/>
                  </a:cubicBezTo>
                  <a:cubicBezTo>
                    <a:pt x="248" y="5740"/>
                    <a:pt x="65" y="4322"/>
                    <a:pt x="65" y="2036"/>
                  </a:cubicBezTo>
                  <a:cubicBezTo>
                    <a:pt x="65" y="1418"/>
                    <a:pt x="65" y="741"/>
                    <a:pt x="124" y="60"/>
                  </a:cubicBezTo>
                  <a:cubicBezTo>
                    <a:pt x="124" y="0"/>
                    <a:pt x="124" y="0"/>
                    <a:pt x="65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3499725" y="3760250"/>
              <a:ext cx="1216350" cy="1680350"/>
            </a:xfrm>
            <a:custGeom>
              <a:avLst/>
              <a:gdLst/>
              <a:ahLst/>
              <a:cxnLst/>
              <a:rect l="l" t="t" r="r" b="b"/>
              <a:pathLst>
                <a:path w="48654" h="67214" extrusionOk="0">
                  <a:moveTo>
                    <a:pt x="40557" y="0"/>
                  </a:moveTo>
                  <a:cubicBezTo>
                    <a:pt x="40499" y="0"/>
                    <a:pt x="40440" y="4"/>
                    <a:pt x="40380" y="12"/>
                  </a:cubicBezTo>
                  <a:cubicBezTo>
                    <a:pt x="39456" y="135"/>
                    <a:pt x="36305" y="506"/>
                    <a:pt x="35687" y="629"/>
                  </a:cubicBezTo>
                  <a:cubicBezTo>
                    <a:pt x="35534" y="662"/>
                    <a:pt x="35195" y="678"/>
                    <a:pt x="34739" y="678"/>
                  </a:cubicBezTo>
                  <a:cubicBezTo>
                    <a:pt x="34283" y="678"/>
                    <a:pt x="33712" y="662"/>
                    <a:pt x="33094" y="629"/>
                  </a:cubicBezTo>
                  <a:cubicBezTo>
                    <a:pt x="32199" y="595"/>
                    <a:pt x="31240" y="559"/>
                    <a:pt x="30449" y="559"/>
                  </a:cubicBezTo>
                  <a:cubicBezTo>
                    <a:pt x="29878" y="559"/>
                    <a:pt x="29394" y="578"/>
                    <a:pt x="29083" y="629"/>
                  </a:cubicBezTo>
                  <a:cubicBezTo>
                    <a:pt x="27784" y="941"/>
                    <a:pt x="23462" y="2482"/>
                    <a:pt x="22045" y="3287"/>
                  </a:cubicBezTo>
                  <a:cubicBezTo>
                    <a:pt x="20375" y="4151"/>
                    <a:pt x="18834" y="5386"/>
                    <a:pt x="17412" y="6621"/>
                  </a:cubicBezTo>
                  <a:cubicBezTo>
                    <a:pt x="16241" y="7609"/>
                    <a:pt x="15377" y="8844"/>
                    <a:pt x="14448" y="9955"/>
                  </a:cubicBezTo>
                  <a:cubicBezTo>
                    <a:pt x="14018" y="10449"/>
                    <a:pt x="13524" y="10943"/>
                    <a:pt x="13030" y="11373"/>
                  </a:cubicBezTo>
                  <a:cubicBezTo>
                    <a:pt x="9820" y="14154"/>
                    <a:pt x="5928" y="17488"/>
                    <a:pt x="3769" y="21128"/>
                  </a:cubicBezTo>
                  <a:cubicBezTo>
                    <a:pt x="1976" y="24032"/>
                    <a:pt x="1052" y="27796"/>
                    <a:pt x="1052" y="31195"/>
                  </a:cubicBezTo>
                  <a:cubicBezTo>
                    <a:pt x="1052" y="35517"/>
                    <a:pt x="0" y="37181"/>
                    <a:pt x="1052" y="41133"/>
                  </a:cubicBezTo>
                  <a:cubicBezTo>
                    <a:pt x="2100" y="45084"/>
                    <a:pt x="2100" y="46630"/>
                    <a:pt x="3152" y="48606"/>
                  </a:cubicBezTo>
                  <a:cubicBezTo>
                    <a:pt x="4199" y="50582"/>
                    <a:pt x="8027" y="55274"/>
                    <a:pt x="12225" y="58174"/>
                  </a:cubicBezTo>
                  <a:cubicBezTo>
                    <a:pt x="16424" y="61078"/>
                    <a:pt x="24021" y="64595"/>
                    <a:pt x="24514" y="64842"/>
                  </a:cubicBezTo>
                  <a:cubicBezTo>
                    <a:pt x="24997" y="65113"/>
                    <a:pt x="28344" y="67213"/>
                    <a:pt x="31364" y="67213"/>
                  </a:cubicBezTo>
                  <a:cubicBezTo>
                    <a:pt x="31808" y="67213"/>
                    <a:pt x="32245" y="67168"/>
                    <a:pt x="32664" y="67065"/>
                  </a:cubicBezTo>
                  <a:cubicBezTo>
                    <a:pt x="35934" y="66324"/>
                    <a:pt x="38651" y="64595"/>
                    <a:pt x="39580" y="62249"/>
                  </a:cubicBezTo>
                  <a:cubicBezTo>
                    <a:pt x="40503" y="59902"/>
                    <a:pt x="44578" y="53728"/>
                    <a:pt x="44949" y="51629"/>
                  </a:cubicBezTo>
                  <a:cubicBezTo>
                    <a:pt x="45383" y="49530"/>
                    <a:pt x="48653" y="41133"/>
                    <a:pt x="47483" y="36811"/>
                  </a:cubicBezTo>
                  <a:cubicBezTo>
                    <a:pt x="46742" y="34282"/>
                    <a:pt x="46001" y="31501"/>
                    <a:pt x="44702" y="29219"/>
                  </a:cubicBezTo>
                  <a:cubicBezTo>
                    <a:pt x="44084" y="28231"/>
                    <a:pt x="44272" y="27367"/>
                    <a:pt x="44025" y="26314"/>
                  </a:cubicBezTo>
                  <a:cubicBezTo>
                    <a:pt x="43902" y="25573"/>
                    <a:pt x="43467" y="24897"/>
                    <a:pt x="43096" y="24215"/>
                  </a:cubicBezTo>
                  <a:cubicBezTo>
                    <a:pt x="42667" y="23351"/>
                    <a:pt x="42109" y="22486"/>
                    <a:pt x="41368" y="21810"/>
                  </a:cubicBezTo>
                  <a:cubicBezTo>
                    <a:pt x="39580" y="20204"/>
                    <a:pt x="35875" y="20204"/>
                    <a:pt x="33588" y="19523"/>
                  </a:cubicBezTo>
                  <a:cubicBezTo>
                    <a:pt x="31612" y="18905"/>
                    <a:pt x="28466" y="17917"/>
                    <a:pt x="27908" y="15571"/>
                  </a:cubicBezTo>
                  <a:cubicBezTo>
                    <a:pt x="26984" y="11807"/>
                    <a:pt x="27537" y="9832"/>
                    <a:pt x="28466" y="9150"/>
                  </a:cubicBezTo>
                  <a:cubicBezTo>
                    <a:pt x="29337" y="8568"/>
                    <a:pt x="31362" y="5849"/>
                    <a:pt x="33866" y="5849"/>
                  </a:cubicBezTo>
                  <a:cubicBezTo>
                    <a:pt x="34019" y="5849"/>
                    <a:pt x="34173" y="5859"/>
                    <a:pt x="34329" y="5880"/>
                  </a:cubicBezTo>
                  <a:cubicBezTo>
                    <a:pt x="36550" y="6223"/>
                    <a:pt x="37665" y="6963"/>
                    <a:pt x="38497" y="6963"/>
                  </a:cubicBezTo>
                  <a:cubicBezTo>
                    <a:pt x="38707" y="6963"/>
                    <a:pt x="38899" y="6916"/>
                    <a:pt x="39086" y="6804"/>
                  </a:cubicBezTo>
                  <a:cubicBezTo>
                    <a:pt x="40009" y="6310"/>
                    <a:pt x="40750" y="5075"/>
                    <a:pt x="40874" y="4704"/>
                  </a:cubicBezTo>
                  <a:cubicBezTo>
                    <a:pt x="41061" y="4334"/>
                    <a:pt x="41679" y="4704"/>
                    <a:pt x="42232" y="4211"/>
                  </a:cubicBezTo>
                  <a:cubicBezTo>
                    <a:pt x="42726" y="3657"/>
                    <a:pt x="42973" y="2111"/>
                    <a:pt x="42479" y="1435"/>
                  </a:cubicBezTo>
                  <a:cubicBezTo>
                    <a:pt x="41962" y="797"/>
                    <a:pt x="41388" y="0"/>
                    <a:pt x="40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3532200" y="4441325"/>
              <a:ext cx="3100" cy="23100"/>
            </a:xfrm>
            <a:custGeom>
              <a:avLst/>
              <a:gdLst/>
              <a:ahLst/>
              <a:cxnLst/>
              <a:rect l="l" t="t" r="r" b="b"/>
              <a:pathLst>
                <a:path w="124" h="924" extrusionOk="0">
                  <a:moveTo>
                    <a:pt x="60" y="0"/>
                  </a:moveTo>
                  <a:lnTo>
                    <a:pt x="60" y="59"/>
                  </a:lnTo>
                  <a:cubicBezTo>
                    <a:pt x="0" y="370"/>
                    <a:pt x="0" y="617"/>
                    <a:pt x="0" y="924"/>
                  </a:cubicBezTo>
                  <a:cubicBezTo>
                    <a:pt x="60" y="677"/>
                    <a:pt x="60" y="370"/>
                    <a:pt x="124" y="124"/>
                  </a:cubicBezTo>
                  <a:cubicBezTo>
                    <a:pt x="124" y="124"/>
                    <a:pt x="124" y="59"/>
                    <a:pt x="60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3533675" y="4408825"/>
              <a:ext cx="10900" cy="35600"/>
            </a:xfrm>
            <a:custGeom>
              <a:avLst/>
              <a:gdLst/>
              <a:ahLst/>
              <a:cxnLst/>
              <a:rect l="l" t="t" r="r" b="b"/>
              <a:pathLst>
                <a:path w="436" h="142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124" y="312"/>
                    <a:pt x="65" y="742"/>
                    <a:pt x="1" y="1236"/>
                  </a:cubicBezTo>
                  <a:lnTo>
                    <a:pt x="1" y="1300"/>
                  </a:lnTo>
                  <a:cubicBezTo>
                    <a:pt x="65" y="1359"/>
                    <a:pt x="65" y="1424"/>
                    <a:pt x="65" y="1424"/>
                  </a:cubicBezTo>
                  <a:cubicBezTo>
                    <a:pt x="188" y="930"/>
                    <a:pt x="248" y="436"/>
                    <a:pt x="435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3530600" y="4117175"/>
              <a:ext cx="558775" cy="855150"/>
            </a:xfrm>
            <a:custGeom>
              <a:avLst/>
              <a:gdLst/>
              <a:ahLst/>
              <a:cxnLst/>
              <a:rect l="l" t="t" r="r" b="b"/>
              <a:pathLst>
                <a:path w="22351" h="34206" extrusionOk="0">
                  <a:moveTo>
                    <a:pt x="17599" y="0"/>
                  </a:moveTo>
                  <a:cubicBezTo>
                    <a:pt x="17535" y="0"/>
                    <a:pt x="17476" y="0"/>
                    <a:pt x="17411" y="59"/>
                  </a:cubicBezTo>
                  <a:cubicBezTo>
                    <a:pt x="16547" y="247"/>
                    <a:pt x="15870" y="924"/>
                    <a:pt x="15065" y="1294"/>
                  </a:cubicBezTo>
                  <a:cubicBezTo>
                    <a:pt x="14077" y="1665"/>
                    <a:pt x="13030" y="2099"/>
                    <a:pt x="12042" y="2529"/>
                  </a:cubicBezTo>
                  <a:cubicBezTo>
                    <a:pt x="11054" y="2899"/>
                    <a:pt x="10067" y="3334"/>
                    <a:pt x="9202" y="3887"/>
                  </a:cubicBezTo>
                  <a:cubicBezTo>
                    <a:pt x="8027" y="4692"/>
                    <a:pt x="6915" y="5927"/>
                    <a:pt x="5433" y="6174"/>
                  </a:cubicBezTo>
                  <a:cubicBezTo>
                    <a:pt x="5992" y="5186"/>
                    <a:pt x="6856" y="4258"/>
                    <a:pt x="7473" y="3270"/>
                  </a:cubicBezTo>
                  <a:cubicBezTo>
                    <a:pt x="7350" y="3211"/>
                    <a:pt x="7226" y="3146"/>
                    <a:pt x="7103" y="3146"/>
                  </a:cubicBezTo>
                  <a:cubicBezTo>
                    <a:pt x="6668" y="3146"/>
                    <a:pt x="6239" y="3458"/>
                    <a:pt x="5927" y="3828"/>
                  </a:cubicBezTo>
                  <a:cubicBezTo>
                    <a:pt x="4075" y="5927"/>
                    <a:pt x="3952" y="9385"/>
                    <a:pt x="1423" y="10990"/>
                  </a:cubicBezTo>
                  <a:cubicBezTo>
                    <a:pt x="1111" y="11173"/>
                    <a:pt x="805" y="11296"/>
                    <a:pt x="618" y="11543"/>
                  </a:cubicBezTo>
                  <a:cubicBezTo>
                    <a:pt x="558" y="11608"/>
                    <a:pt x="558" y="11608"/>
                    <a:pt x="558" y="11667"/>
                  </a:cubicBezTo>
                  <a:cubicBezTo>
                    <a:pt x="371" y="12102"/>
                    <a:pt x="311" y="12596"/>
                    <a:pt x="188" y="13090"/>
                  </a:cubicBezTo>
                  <a:cubicBezTo>
                    <a:pt x="124" y="13336"/>
                    <a:pt x="124" y="13643"/>
                    <a:pt x="64" y="13890"/>
                  </a:cubicBezTo>
                  <a:cubicBezTo>
                    <a:pt x="0" y="15742"/>
                    <a:pt x="247" y="17594"/>
                    <a:pt x="494" y="19387"/>
                  </a:cubicBezTo>
                  <a:cubicBezTo>
                    <a:pt x="741" y="20869"/>
                    <a:pt x="988" y="22351"/>
                    <a:pt x="1605" y="23709"/>
                  </a:cubicBezTo>
                  <a:cubicBezTo>
                    <a:pt x="1917" y="24450"/>
                    <a:pt x="2346" y="25191"/>
                    <a:pt x="2781" y="25868"/>
                  </a:cubicBezTo>
                  <a:cubicBezTo>
                    <a:pt x="2964" y="26238"/>
                    <a:pt x="3211" y="26549"/>
                    <a:pt x="3398" y="26920"/>
                  </a:cubicBezTo>
                  <a:cubicBezTo>
                    <a:pt x="3645" y="27043"/>
                    <a:pt x="3952" y="27167"/>
                    <a:pt x="4199" y="27290"/>
                  </a:cubicBezTo>
                  <a:cubicBezTo>
                    <a:pt x="4263" y="27290"/>
                    <a:pt x="4322" y="27350"/>
                    <a:pt x="4386" y="27350"/>
                  </a:cubicBezTo>
                  <a:cubicBezTo>
                    <a:pt x="3952" y="26732"/>
                    <a:pt x="3705" y="25991"/>
                    <a:pt x="3581" y="25250"/>
                  </a:cubicBezTo>
                  <a:lnTo>
                    <a:pt x="3581" y="25250"/>
                  </a:lnTo>
                  <a:cubicBezTo>
                    <a:pt x="4510" y="25685"/>
                    <a:pt x="5310" y="26362"/>
                    <a:pt x="6174" y="26856"/>
                  </a:cubicBezTo>
                  <a:cubicBezTo>
                    <a:pt x="6915" y="27290"/>
                    <a:pt x="7780" y="27661"/>
                    <a:pt x="8585" y="27661"/>
                  </a:cubicBezTo>
                  <a:lnTo>
                    <a:pt x="9079" y="27661"/>
                  </a:lnTo>
                  <a:cubicBezTo>
                    <a:pt x="9015" y="27350"/>
                    <a:pt x="8644" y="27167"/>
                    <a:pt x="8338" y="27043"/>
                  </a:cubicBezTo>
                  <a:cubicBezTo>
                    <a:pt x="7473" y="26796"/>
                    <a:pt x="6486" y="26609"/>
                    <a:pt x="5804" y="25991"/>
                  </a:cubicBezTo>
                  <a:cubicBezTo>
                    <a:pt x="5251" y="25562"/>
                    <a:pt x="4940" y="24880"/>
                    <a:pt x="4386" y="24509"/>
                  </a:cubicBezTo>
                  <a:cubicBezTo>
                    <a:pt x="4016" y="24262"/>
                    <a:pt x="3581" y="24139"/>
                    <a:pt x="3275" y="23833"/>
                  </a:cubicBezTo>
                  <a:cubicBezTo>
                    <a:pt x="3028" y="23586"/>
                    <a:pt x="2840" y="23215"/>
                    <a:pt x="2717" y="22845"/>
                  </a:cubicBezTo>
                  <a:cubicBezTo>
                    <a:pt x="2287" y="21546"/>
                    <a:pt x="1793" y="20252"/>
                    <a:pt x="1299" y="19017"/>
                  </a:cubicBezTo>
                  <a:lnTo>
                    <a:pt x="1299" y="19017"/>
                  </a:lnTo>
                  <a:cubicBezTo>
                    <a:pt x="2470" y="20128"/>
                    <a:pt x="3828" y="21240"/>
                    <a:pt x="5251" y="21980"/>
                  </a:cubicBezTo>
                  <a:cubicBezTo>
                    <a:pt x="5374" y="22040"/>
                    <a:pt x="5498" y="22104"/>
                    <a:pt x="5621" y="22104"/>
                  </a:cubicBezTo>
                  <a:lnTo>
                    <a:pt x="5745" y="22104"/>
                  </a:lnTo>
                  <a:cubicBezTo>
                    <a:pt x="5992" y="22040"/>
                    <a:pt x="6051" y="21669"/>
                    <a:pt x="5927" y="21422"/>
                  </a:cubicBezTo>
                  <a:cubicBezTo>
                    <a:pt x="5804" y="21240"/>
                    <a:pt x="5557" y="21116"/>
                    <a:pt x="5310" y="20993"/>
                  </a:cubicBezTo>
                  <a:cubicBezTo>
                    <a:pt x="4880" y="20805"/>
                    <a:pt x="4016" y="20681"/>
                    <a:pt x="4263" y="20128"/>
                  </a:cubicBezTo>
                  <a:cubicBezTo>
                    <a:pt x="4322" y="19881"/>
                    <a:pt x="4569" y="19817"/>
                    <a:pt x="4816" y="19817"/>
                  </a:cubicBezTo>
                  <a:cubicBezTo>
                    <a:pt x="4880" y="19817"/>
                    <a:pt x="5004" y="19817"/>
                    <a:pt x="5127" y="19881"/>
                  </a:cubicBezTo>
                  <a:lnTo>
                    <a:pt x="5498" y="19881"/>
                  </a:lnTo>
                  <a:cubicBezTo>
                    <a:pt x="5621" y="19881"/>
                    <a:pt x="5680" y="19881"/>
                    <a:pt x="5804" y="19817"/>
                  </a:cubicBezTo>
                  <a:cubicBezTo>
                    <a:pt x="6298" y="19570"/>
                    <a:pt x="6174" y="19076"/>
                    <a:pt x="5498" y="19017"/>
                  </a:cubicBezTo>
                  <a:lnTo>
                    <a:pt x="5374" y="19017"/>
                  </a:lnTo>
                  <a:cubicBezTo>
                    <a:pt x="4940" y="19017"/>
                    <a:pt x="4569" y="19140"/>
                    <a:pt x="4199" y="19323"/>
                  </a:cubicBezTo>
                  <a:cubicBezTo>
                    <a:pt x="3769" y="19634"/>
                    <a:pt x="3458" y="19758"/>
                    <a:pt x="3275" y="19758"/>
                  </a:cubicBezTo>
                  <a:cubicBezTo>
                    <a:pt x="2904" y="19758"/>
                    <a:pt x="2717" y="19447"/>
                    <a:pt x="2411" y="18770"/>
                  </a:cubicBezTo>
                  <a:cubicBezTo>
                    <a:pt x="2099" y="18152"/>
                    <a:pt x="1052" y="16359"/>
                    <a:pt x="1423" y="15806"/>
                  </a:cubicBezTo>
                  <a:lnTo>
                    <a:pt x="1423" y="15806"/>
                  </a:lnTo>
                  <a:cubicBezTo>
                    <a:pt x="1605" y="15865"/>
                    <a:pt x="1729" y="15989"/>
                    <a:pt x="1852" y="16112"/>
                  </a:cubicBezTo>
                  <a:cubicBezTo>
                    <a:pt x="1976" y="16300"/>
                    <a:pt x="2164" y="16424"/>
                    <a:pt x="2346" y="16424"/>
                  </a:cubicBezTo>
                  <a:cubicBezTo>
                    <a:pt x="2411" y="16424"/>
                    <a:pt x="2470" y="16424"/>
                    <a:pt x="2534" y="16359"/>
                  </a:cubicBezTo>
                  <a:cubicBezTo>
                    <a:pt x="2658" y="16236"/>
                    <a:pt x="2658" y="15989"/>
                    <a:pt x="2534" y="15806"/>
                  </a:cubicBezTo>
                  <a:cubicBezTo>
                    <a:pt x="2411" y="15683"/>
                    <a:pt x="2164" y="15618"/>
                    <a:pt x="2040" y="15495"/>
                  </a:cubicBezTo>
                  <a:cubicBezTo>
                    <a:pt x="929" y="14818"/>
                    <a:pt x="1235" y="13090"/>
                    <a:pt x="1793" y="13090"/>
                  </a:cubicBezTo>
                  <a:cubicBezTo>
                    <a:pt x="1976" y="13090"/>
                    <a:pt x="2223" y="13272"/>
                    <a:pt x="2470" y="13766"/>
                  </a:cubicBezTo>
                  <a:cubicBezTo>
                    <a:pt x="2717" y="14384"/>
                    <a:pt x="3334" y="14818"/>
                    <a:pt x="4016" y="14818"/>
                  </a:cubicBezTo>
                  <a:lnTo>
                    <a:pt x="4199" y="14818"/>
                  </a:lnTo>
                  <a:cubicBezTo>
                    <a:pt x="4693" y="14754"/>
                    <a:pt x="5310" y="14448"/>
                    <a:pt x="5804" y="14448"/>
                  </a:cubicBezTo>
                  <a:cubicBezTo>
                    <a:pt x="5992" y="14448"/>
                    <a:pt x="6239" y="14507"/>
                    <a:pt x="6421" y="14631"/>
                  </a:cubicBezTo>
                  <a:cubicBezTo>
                    <a:pt x="6486" y="14754"/>
                    <a:pt x="6609" y="14878"/>
                    <a:pt x="6733" y="14942"/>
                  </a:cubicBezTo>
                  <a:cubicBezTo>
                    <a:pt x="6792" y="14942"/>
                    <a:pt x="6792" y="15001"/>
                    <a:pt x="6856" y="15001"/>
                  </a:cubicBezTo>
                  <a:cubicBezTo>
                    <a:pt x="7162" y="15001"/>
                    <a:pt x="7409" y="14507"/>
                    <a:pt x="7226" y="14201"/>
                  </a:cubicBezTo>
                  <a:cubicBezTo>
                    <a:pt x="7103" y="13954"/>
                    <a:pt x="6792" y="13830"/>
                    <a:pt x="6486" y="13830"/>
                  </a:cubicBezTo>
                  <a:cubicBezTo>
                    <a:pt x="6362" y="13830"/>
                    <a:pt x="6239" y="13830"/>
                    <a:pt x="6174" y="13890"/>
                  </a:cubicBezTo>
                  <a:cubicBezTo>
                    <a:pt x="5745" y="13954"/>
                    <a:pt x="5374" y="14137"/>
                    <a:pt x="5004" y="14201"/>
                  </a:cubicBezTo>
                  <a:lnTo>
                    <a:pt x="4816" y="14201"/>
                  </a:lnTo>
                  <a:cubicBezTo>
                    <a:pt x="4199" y="14201"/>
                    <a:pt x="3581" y="13830"/>
                    <a:pt x="3334" y="13272"/>
                  </a:cubicBezTo>
                  <a:cubicBezTo>
                    <a:pt x="3028" y="12655"/>
                    <a:pt x="3211" y="11855"/>
                    <a:pt x="3705" y="11420"/>
                  </a:cubicBezTo>
                  <a:cubicBezTo>
                    <a:pt x="4016" y="12037"/>
                    <a:pt x="4446" y="12719"/>
                    <a:pt x="5251" y="12719"/>
                  </a:cubicBezTo>
                  <a:lnTo>
                    <a:pt x="5498" y="12719"/>
                  </a:lnTo>
                  <a:cubicBezTo>
                    <a:pt x="5680" y="12655"/>
                    <a:pt x="5868" y="12596"/>
                    <a:pt x="5868" y="12408"/>
                  </a:cubicBezTo>
                  <a:cubicBezTo>
                    <a:pt x="5927" y="12161"/>
                    <a:pt x="5621" y="12037"/>
                    <a:pt x="5374" y="11914"/>
                  </a:cubicBezTo>
                  <a:cubicBezTo>
                    <a:pt x="3892" y="11296"/>
                    <a:pt x="4940" y="10002"/>
                    <a:pt x="5804" y="9385"/>
                  </a:cubicBezTo>
                  <a:cubicBezTo>
                    <a:pt x="7473" y="8209"/>
                    <a:pt x="9079" y="7039"/>
                    <a:pt x="10684" y="5863"/>
                  </a:cubicBezTo>
                  <a:cubicBezTo>
                    <a:pt x="11361" y="5369"/>
                    <a:pt x="12102" y="4875"/>
                    <a:pt x="12907" y="4628"/>
                  </a:cubicBezTo>
                  <a:cubicBezTo>
                    <a:pt x="13277" y="4505"/>
                    <a:pt x="13648" y="4505"/>
                    <a:pt x="14018" y="4505"/>
                  </a:cubicBezTo>
                  <a:cubicBezTo>
                    <a:pt x="15253" y="4505"/>
                    <a:pt x="16488" y="4875"/>
                    <a:pt x="17658" y="5063"/>
                  </a:cubicBezTo>
                  <a:cubicBezTo>
                    <a:pt x="17970" y="5063"/>
                    <a:pt x="18340" y="5122"/>
                    <a:pt x="18646" y="5122"/>
                  </a:cubicBezTo>
                  <a:cubicBezTo>
                    <a:pt x="19758" y="5122"/>
                    <a:pt x="20869" y="4875"/>
                    <a:pt x="21857" y="4446"/>
                  </a:cubicBezTo>
                  <a:cubicBezTo>
                    <a:pt x="21980" y="4381"/>
                    <a:pt x="22168" y="4322"/>
                    <a:pt x="22227" y="4199"/>
                  </a:cubicBezTo>
                  <a:cubicBezTo>
                    <a:pt x="22351" y="3952"/>
                    <a:pt x="22168" y="3705"/>
                    <a:pt x="21921" y="3581"/>
                  </a:cubicBezTo>
                  <a:lnTo>
                    <a:pt x="21674" y="3581"/>
                  </a:lnTo>
                  <a:cubicBezTo>
                    <a:pt x="21486" y="3581"/>
                    <a:pt x="21304" y="3581"/>
                    <a:pt x="21180" y="3640"/>
                  </a:cubicBezTo>
                  <a:cubicBezTo>
                    <a:pt x="20128" y="3828"/>
                    <a:pt x="19140" y="3952"/>
                    <a:pt x="18093" y="3952"/>
                  </a:cubicBezTo>
                  <a:lnTo>
                    <a:pt x="17658" y="3952"/>
                  </a:lnTo>
                  <a:cubicBezTo>
                    <a:pt x="16547" y="3887"/>
                    <a:pt x="15376" y="3764"/>
                    <a:pt x="14265" y="3764"/>
                  </a:cubicBezTo>
                  <a:cubicBezTo>
                    <a:pt x="13277" y="3764"/>
                    <a:pt x="12349" y="3887"/>
                    <a:pt x="11484" y="4258"/>
                  </a:cubicBezTo>
                  <a:cubicBezTo>
                    <a:pt x="10496" y="4752"/>
                    <a:pt x="9755" y="5493"/>
                    <a:pt x="8955" y="6234"/>
                  </a:cubicBezTo>
                  <a:cubicBezTo>
                    <a:pt x="7409" y="7656"/>
                    <a:pt x="5680" y="8950"/>
                    <a:pt x="3892" y="10062"/>
                  </a:cubicBezTo>
                  <a:cubicBezTo>
                    <a:pt x="4199" y="8397"/>
                    <a:pt x="5557" y="6915"/>
                    <a:pt x="7226" y="6481"/>
                  </a:cubicBezTo>
                  <a:cubicBezTo>
                    <a:pt x="7844" y="6298"/>
                    <a:pt x="8461" y="6234"/>
                    <a:pt x="9015" y="5927"/>
                  </a:cubicBezTo>
                  <a:cubicBezTo>
                    <a:pt x="8891" y="5740"/>
                    <a:pt x="8708" y="5616"/>
                    <a:pt x="8521" y="5433"/>
                  </a:cubicBezTo>
                  <a:cubicBezTo>
                    <a:pt x="8027" y="4939"/>
                    <a:pt x="13090" y="2717"/>
                    <a:pt x="13524" y="2593"/>
                  </a:cubicBezTo>
                  <a:cubicBezTo>
                    <a:pt x="14018" y="2529"/>
                    <a:pt x="14512" y="2470"/>
                    <a:pt x="14942" y="2470"/>
                  </a:cubicBezTo>
                  <a:cubicBezTo>
                    <a:pt x="16424" y="2470"/>
                    <a:pt x="17782" y="2899"/>
                    <a:pt x="19328" y="3023"/>
                  </a:cubicBezTo>
                  <a:cubicBezTo>
                    <a:pt x="19451" y="2899"/>
                    <a:pt x="19451" y="2653"/>
                    <a:pt x="19328" y="2529"/>
                  </a:cubicBezTo>
                  <a:cubicBezTo>
                    <a:pt x="19204" y="2406"/>
                    <a:pt x="19081" y="2346"/>
                    <a:pt x="18893" y="2282"/>
                  </a:cubicBezTo>
                  <a:cubicBezTo>
                    <a:pt x="18029" y="1912"/>
                    <a:pt x="17041" y="1729"/>
                    <a:pt x="16053" y="1729"/>
                  </a:cubicBezTo>
                  <a:cubicBezTo>
                    <a:pt x="15806" y="1729"/>
                    <a:pt x="15559" y="1788"/>
                    <a:pt x="15312" y="1788"/>
                  </a:cubicBezTo>
                  <a:cubicBezTo>
                    <a:pt x="15500" y="1358"/>
                    <a:pt x="15870" y="1111"/>
                    <a:pt x="16300" y="988"/>
                  </a:cubicBezTo>
                  <a:cubicBezTo>
                    <a:pt x="16735" y="800"/>
                    <a:pt x="17165" y="741"/>
                    <a:pt x="17535" y="553"/>
                  </a:cubicBezTo>
                  <a:cubicBezTo>
                    <a:pt x="17723" y="494"/>
                    <a:pt x="17905" y="306"/>
                    <a:pt x="17846" y="124"/>
                  </a:cubicBezTo>
                  <a:cubicBezTo>
                    <a:pt x="17782" y="59"/>
                    <a:pt x="17658" y="0"/>
                    <a:pt x="17599" y="0"/>
                  </a:cubicBezTo>
                  <a:close/>
                  <a:moveTo>
                    <a:pt x="3952" y="27844"/>
                  </a:moveTo>
                  <a:cubicBezTo>
                    <a:pt x="4016" y="27908"/>
                    <a:pt x="4016" y="27967"/>
                    <a:pt x="4075" y="28031"/>
                  </a:cubicBezTo>
                  <a:cubicBezTo>
                    <a:pt x="5063" y="29696"/>
                    <a:pt x="6115" y="31425"/>
                    <a:pt x="7162" y="33094"/>
                  </a:cubicBezTo>
                  <a:cubicBezTo>
                    <a:pt x="7533" y="33588"/>
                    <a:pt x="8091" y="34206"/>
                    <a:pt x="8644" y="34206"/>
                  </a:cubicBezTo>
                  <a:lnTo>
                    <a:pt x="8955" y="34206"/>
                  </a:lnTo>
                  <a:cubicBezTo>
                    <a:pt x="7967" y="33341"/>
                    <a:pt x="7162" y="32353"/>
                    <a:pt x="6486" y="31301"/>
                  </a:cubicBezTo>
                  <a:lnTo>
                    <a:pt x="6486" y="31301"/>
                  </a:lnTo>
                  <a:cubicBezTo>
                    <a:pt x="8274" y="31983"/>
                    <a:pt x="10126" y="32659"/>
                    <a:pt x="11978" y="33400"/>
                  </a:cubicBezTo>
                  <a:cubicBezTo>
                    <a:pt x="12166" y="33465"/>
                    <a:pt x="12349" y="33524"/>
                    <a:pt x="12596" y="33524"/>
                  </a:cubicBezTo>
                  <a:cubicBezTo>
                    <a:pt x="12843" y="33524"/>
                    <a:pt x="13090" y="33400"/>
                    <a:pt x="13154" y="33153"/>
                  </a:cubicBezTo>
                  <a:cubicBezTo>
                    <a:pt x="13277" y="32783"/>
                    <a:pt x="12843" y="32536"/>
                    <a:pt x="12472" y="32353"/>
                  </a:cubicBezTo>
                  <a:cubicBezTo>
                    <a:pt x="10620" y="31612"/>
                    <a:pt x="8708" y="30995"/>
                    <a:pt x="7039" y="29943"/>
                  </a:cubicBezTo>
                  <a:cubicBezTo>
                    <a:pt x="6239" y="29449"/>
                    <a:pt x="5557" y="28831"/>
                    <a:pt x="4940" y="28155"/>
                  </a:cubicBezTo>
                  <a:cubicBezTo>
                    <a:pt x="4633" y="28031"/>
                    <a:pt x="4263" y="27967"/>
                    <a:pt x="3952" y="27844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4030700" y="5341150"/>
              <a:ext cx="24725" cy="38675"/>
            </a:xfrm>
            <a:custGeom>
              <a:avLst/>
              <a:gdLst/>
              <a:ahLst/>
              <a:cxnLst/>
              <a:rect l="l" t="t" r="r" b="b"/>
              <a:pathLst>
                <a:path w="989" h="1547" extrusionOk="0">
                  <a:moveTo>
                    <a:pt x="1" y="1"/>
                  </a:moveTo>
                  <a:cubicBezTo>
                    <a:pt x="1" y="248"/>
                    <a:pt x="65" y="495"/>
                    <a:pt x="65" y="682"/>
                  </a:cubicBezTo>
                  <a:cubicBezTo>
                    <a:pt x="65" y="929"/>
                    <a:pt x="124" y="1176"/>
                    <a:pt x="312" y="1359"/>
                  </a:cubicBezTo>
                  <a:cubicBezTo>
                    <a:pt x="371" y="1482"/>
                    <a:pt x="495" y="1547"/>
                    <a:pt x="618" y="1547"/>
                  </a:cubicBezTo>
                  <a:cubicBezTo>
                    <a:pt x="742" y="1547"/>
                    <a:pt x="865" y="1482"/>
                    <a:pt x="929" y="1423"/>
                  </a:cubicBezTo>
                  <a:cubicBezTo>
                    <a:pt x="989" y="1300"/>
                    <a:pt x="989" y="1112"/>
                    <a:pt x="989" y="988"/>
                  </a:cubicBezTo>
                  <a:cubicBezTo>
                    <a:pt x="989" y="806"/>
                    <a:pt x="929" y="682"/>
                    <a:pt x="929" y="495"/>
                  </a:cubicBezTo>
                  <a:cubicBezTo>
                    <a:pt x="682" y="371"/>
                    <a:pt x="312" y="1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3907225" y="4391925"/>
              <a:ext cx="452350" cy="961600"/>
            </a:xfrm>
            <a:custGeom>
              <a:avLst/>
              <a:gdLst/>
              <a:ahLst/>
              <a:cxnLst/>
              <a:rect l="l" t="t" r="r" b="b"/>
              <a:pathLst>
                <a:path w="18094" h="38464" extrusionOk="0">
                  <a:moveTo>
                    <a:pt x="7597" y="11050"/>
                  </a:moveTo>
                  <a:lnTo>
                    <a:pt x="7597" y="11050"/>
                  </a:lnTo>
                  <a:cubicBezTo>
                    <a:pt x="7533" y="11114"/>
                    <a:pt x="7474" y="11237"/>
                    <a:pt x="7409" y="11297"/>
                  </a:cubicBezTo>
                  <a:cubicBezTo>
                    <a:pt x="6421" y="12472"/>
                    <a:pt x="5251" y="13519"/>
                    <a:pt x="4016" y="14448"/>
                  </a:cubicBezTo>
                  <a:cubicBezTo>
                    <a:pt x="3399" y="14878"/>
                    <a:pt x="0" y="16300"/>
                    <a:pt x="988" y="17348"/>
                  </a:cubicBezTo>
                  <a:cubicBezTo>
                    <a:pt x="1235" y="17165"/>
                    <a:pt x="1482" y="16671"/>
                    <a:pt x="1853" y="16671"/>
                  </a:cubicBezTo>
                  <a:cubicBezTo>
                    <a:pt x="2100" y="16671"/>
                    <a:pt x="2287" y="16918"/>
                    <a:pt x="2223" y="17165"/>
                  </a:cubicBezTo>
                  <a:cubicBezTo>
                    <a:pt x="2223" y="17412"/>
                    <a:pt x="2100" y="17594"/>
                    <a:pt x="1976" y="17782"/>
                  </a:cubicBezTo>
                  <a:lnTo>
                    <a:pt x="1423" y="18706"/>
                  </a:lnTo>
                  <a:cubicBezTo>
                    <a:pt x="1112" y="19141"/>
                    <a:pt x="1052" y="19694"/>
                    <a:pt x="805" y="20188"/>
                  </a:cubicBezTo>
                  <a:cubicBezTo>
                    <a:pt x="929" y="20252"/>
                    <a:pt x="1052" y="20311"/>
                    <a:pt x="1176" y="20311"/>
                  </a:cubicBezTo>
                  <a:cubicBezTo>
                    <a:pt x="1235" y="20311"/>
                    <a:pt x="1359" y="20311"/>
                    <a:pt x="1423" y="20252"/>
                  </a:cubicBezTo>
                  <a:cubicBezTo>
                    <a:pt x="1670" y="20128"/>
                    <a:pt x="1729" y="19881"/>
                    <a:pt x="1853" y="19694"/>
                  </a:cubicBezTo>
                  <a:cubicBezTo>
                    <a:pt x="2411" y="18647"/>
                    <a:pt x="2717" y="17412"/>
                    <a:pt x="3334" y="16424"/>
                  </a:cubicBezTo>
                  <a:cubicBezTo>
                    <a:pt x="3893" y="15436"/>
                    <a:pt x="5004" y="14819"/>
                    <a:pt x="5868" y="14137"/>
                  </a:cubicBezTo>
                  <a:cubicBezTo>
                    <a:pt x="6421" y="13707"/>
                    <a:pt x="6856" y="13213"/>
                    <a:pt x="7350" y="12779"/>
                  </a:cubicBezTo>
                  <a:cubicBezTo>
                    <a:pt x="7409" y="12161"/>
                    <a:pt x="7474" y="11608"/>
                    <a:pt x="7597" y="11050"/>
                  </a:cubicBezTo>
                  <a:close/>
                  <a:moveTo>
                    <a:pt x="12660" y="0"/>
                  </a:moveTo>
                  <a:lnTo>
                    <a:pt x="12660" y="0"/>
                  </a:lnTo>
                  <a:cubicBezTo>
                    <a:pt x="10437" y="1912"/>
                    <a:pt x="10496" y="5493"/>
                    <a:pt x="9756" y="8086"/>
                  </a:cubicBezTo>
                  <a:cubicBezTo>
                    <a:pt x="9573" y="8644"/>
                    <a:pt x="9138" y="9321"/>
                    <a:pt x="8585" y="9938"/>
                  </a:cubicBezTo>
                  <a:cubicBezTo>
                    <a:pt x="8521" y="10432"/>
                    <a:pt x="8397" y="10990"/>
                    <a:pt x="8338" y="11544"/>
                  </a:cubicBezTo>
                  <a:lnTo>
                    <a:pt x="9449" y="10062"/>
                  </a:lnTo>
                  <a:cubicBezTo>
                    <a:pt x="9820" y="9509"/>
                    <a:pt x="10250" y="8950"/>
                    <a:pt x="10496" y="8333"/>
                  </a:cubicBezTo>
                  <a:cubicBezTo>
                    <a:pt x="11114" y="6728"/>
                    <a:pt x="10684" y="4693"/>
                    <a:pt x="11855" y="3394"/>
                  </a:cubicBezTo>
                  <a:lnTo>
                    <a:pt x="11855" y="3394"/>
                  </a:lnTo>
                  <a:cubicBezTo>
                    <a:pt x="11484" y="8950"/>
                    <a:pt x="11114" y="14572"/>
                    <a:pt x="9015" y="19694"/>
                  </a:cubicBezTo>
                  <a:cubicBezTo>
                    <a:pt x="8461" y="21116"/>
                    <a:pt x="7780" y="22410"/>
                    <a:pt x="7227" y="23833"/>
                  </a:cubicBezTo>
                  <a:cubicBezTo>
                    <a:pt x="5374" y="28278"/>
                    <a:pt x="4569" y="33154"/>
                    <a:pt x="4940" y="37970"/>
                  </a:cubicBezTo>
                  <a:cubicBezTo>
                    <a:pt x="5251" y="38157"/>
                    <a:pt x="5621" y="38340"/>
                    <a:pt x="5868" y="38464"/>
                  </a:cubicBezTo>
                  <a:cubicBezTo>
                    <a:pt x="5681" y="35070"/>
                    <a:pt x="5992" y="31672"/>
                    <a:pt x="6733" y="28402"/>
                  </a:cubicBezTo>
                  <a:cubicBezTo>
                    <a:pt x="6792" y="28031"/>
                    <a:pt x="7039" y="27597"/>
                    <a:pt x="7350" y="27597"/>
                  </a:cubicBezTo>
                  <a:lnTo>
                    <a:pt x="7474" y="27597"/>
                  </a:lnTo>
                  <a:cubicBezTo>
                    <a:pt x="7721" y="27720"/>
                    <a:pt x="7780" y="27967"/>
                    <a:pt x="7844" y="28155"/>
                  </a:cubicBezTo>
                  <a:cubicBezTo>
                    <a:pt x="8397" y="29326"/>
                    <a:pt x="9879" y="29637"/>
                    <a:pt x="10743" y="30625"/>
                  </a:cubicBezTo>
                  <a:cubicBezTo>
                    <a:pt x="11055" y="30995"/>
                    <a:pt x="11302" y="31425"/>
                    <a:pt x="11608" y="31860"/>
                  </a:cubicBezTo>
                  <a:cubicBezTo>
                    <a:pt x="12225" y="32660"/>
                    <a:pt x="13771" y="33588"/>
                    <a:pt x="14883" y="33648"/>
                  </a:cubicBezTo>
                  <a:lnTo>
                    <a:pt x="14942" y="33648"/>
                  </a:lnTo>
                  <a:cubicBezTo>
                    <a:pt x="15065" y="33648"/>
                    <a:pt x="15189" y="33648"/>
                    <a:pt x="15253" y="33588"/>
                  </a:cubicBezTo>
                  <a:cubicBezTo>
                    <a:pt x="15436" y="33465"/>
                    <a:pt x="15377" y="33094"/>
                    <a:pt x="15189" y="32971"/>
                  </a:cubicBezTo>
                  <a:cubicBezTo>
                    <a:pt x="14636" y="32536"/>
                    <a:pt x="13771" y="32600"/>
                    <a:pt x="13154" y="32106"/>
                  </a:cubicBezTo>
                  <a:cubicBezTo>
                    <a:pt x="12536" y="31672"/>
                    <a:pt x="12043" y="31119"/>
                    <a:pt x="11672" y="30437"/>
                  </a:cubicBezTo>
                  <a:lnTo>
                    <a:pt x="11919" y="30437"/>
                  </a:lnTo>
                  <a:cubicBezTo>
                    <a:pt x="13648" y="30437"/>
                    <a:pt x="15994" y="30807"/>
                    <a:pt x="17229" y="31983"/>
                  </a:cubicBezTo>
                  <a:cubicBezTo>
                    <a:pt x="17352" y="32106"/>
                    <a:pt x="17535" y="32230"/>
                    <a:pt x="17723" y="32230"/>
                  </a:cubicBezTo>
                  <a:cubicBezTo>
                    <a:pt x="17782" y="32230"/>
                    <a:pt x="17846" y="32166"/>
                    <a:pt x="17906" y="32106"/>
                  </a:cubicBezTo>
                  <a:cubicBezTo>
                    <a:pt x="18093" y="31983"/>
                    <a:pt x="18029" y="31795"/>
                    <a:pt x="17970" y="31613"/>
                  </a:cubicBezTo>
                  <a:cubicBezTo>
                    <a:pt x="17846" y="31425"/>
                    <a:pt x="17723" y="31366"/>
                    <a:pt x="17535" y="31242"/>
                  </a:cubicBezTo>
                  <a:cubicBezTo>
                    <a:pt x="16364" y="30501"/>
                    <a:pt x="15377" y="29943"/>
                    <a:pt x="14018" y="29637"/>
                  </a:cubicBezTo>
                  <a:cubicBezTo>
                    <a:pt x="12536" y="29326"/>
                    <a:pt x="10990" y="29143"/>
                    <a:pt x="9820" y="28278"/>
                  </a:cubicBezTo>
                  <a:cubicBezTo>
                    <a:pt x="8708" y="27473"/>
                    <a:pt x="8091" y="26115"/>
                    <a:pt x="8150" y="24757"/>
                  </a:cubicBezTo>
                  <a:cubicBezTo>
                    <a:pt x="8214" y="22904"/>
                    <a:pt x="9449" y="21363"/>
                    <a:pt x="10250" y="19634"/>
                  </a:cubicBezTo>
                  <a:cubicBezTo>
                    <a:pt x="11237" y="17594"/>
                    <a:pt x="11484" y="15248"/>
                    <a:pt x="11731" y="12966"/>
                  </a:cubicBezTo>
                  <a:cubicBezTo>
                    <a:pt x="11919" y="11361"/>
                    <a:pt x="12102" y="9815"/>
                    <a:pt x="12289" y="8210"/>
                  </a:cubicBezTo>
                  <a:cubicBezTo>
                    <a:pt x="12536" y="5493"/>
                    <a:pt x="12783" y="2717"/>
                    <a:pt x="126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4601825" y="4402650"/>
              <a:ext cx="10900" cy="51025"/>
            </a:xfrm>
            <a:custGeom>
              <a:avLst/>
              <a:gdLst/>
              <a:ahLst/>
              <a:cxnLst/>
              <a:rect l="l" t="t" r="r" b="b"/>
              <a:pathLst>
                <a:path w="436" h="2041" extrusionOk="0">
                  <a:moveTo>
                    <a:pt x="371" y="1"/>
                  </a:moveTo>
                  <a:cubicBezTo>
                    <a:pt x="312" y="65"/>
                    <a:pt x="312" y="124"/>
                    <a:pt x="312" y="189"/>
                  </a:cubicBezTo>
                  <a:cubicBezTo>
                    <a:pt x="247" y="436"/>
                    <a:pt x="124" y="683"/>
                    <a:pt x="0" y="930"/>
                  </a:cubicBezTo>
                  <a:cubicBezTo>
                    <a:pt x="65" y="1177"/>
                    <a:pt x="65" y="1424"/>
                    <a:pt x="65" y="1606"/>
                  </a:cubicBezTo>
                  <a:cubicBezTo>
                    <a:pt x="124" y="1794"/>
                    <a:pt x="124" y="1917"/>
                    <a:pt x="188" y="2041"/>
                  </a:cubicBezTo>
                  <a:cubicBezTo>
                    <a:pt x="371" y="1359"/>
                    <a:pt x="435" y="683"/>
                    <a:pt x="3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4546250" y="4306950"/>
              <a:ext cx="64850" cy="118950"/>
            </a:xfrm>
            <a:custGeom>
              <a:avLst/>
              <a:gdLst/>
              <a:ahLst/>
              <a:cxnLst/>
              <a:rect l="l" t="t" r="r" b="b"/>
              <a:pathLst>
                <a:path w="2594" h="4758" extrusionOk="0">
                  <a:moveTo>
                    <a:pt x="312" y="1"/>
                  </a:moveTo>
                  <a:cubicBezTo>
                    <a:pt x="248" y="189"/>
                    <a:pt x="124" y="312"/>
                    <a:pt x="1" y="436"/>
                  </a:cubicBezTo>
                  <a:cubicBezTo>
                    <a:pt x="495" y="1053"/>
                    <a:pt x="865" y="1670"/>
                    <a:pt x="1235" y="2347"/>
                  </a:cubicBezTo>
                  <a:cubicBezTo>
                    <a:pt x="1606" y="3029"/>
                    <a:pt x="2041" y="3705"/>
                    <a:pt x="2164" y="4446"/>
                  </a:cubicBezTo>
                  <a:cubicBezTo>
                    <a:pt x="2223" y="4511"/>
                    <a:pt x="2223" y="4634"/>
                    <a:pt x="2223" y="4758"/>
                  </a:cubicBezTo>
                  <a:cubicBezTo>
                    <a:pt x="2347" y="4511"/>
                    <a:pt x="2470" y="4264"/>
                    <a:pt x="2535" y="4017"/>
                  </a:cubicBezTo>
                  <a:cubicBezTo>
                    <a:pt x="2535" y="3952"/>
                    <a:pt x="2535" y="3893"/>
                    <a:pt x="2594" y="3829"/>
                  </a:cubicBezTo>
                  <a:cubicBezTo>
                    <a:pt x="2411" y="2471"/>
                    <a:pt x="1670" y="1177"/>
                    <a:pt x="618" y="248"/>
                  </a:cubicBezTo>
                  <a:cubicBezTo>
                    <a:pt x="495" y="189"/>
                    <a:pt x="435" y="65"/>
                    <a:pt x="312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4537000" y="4297700"/>
              <a:ext cx="17050" cy="20150"/>
            </a:xfrm>
            <a:custGeom>
              <a:avLst/>
              <a:gdLst/>
              <a:ahLst/>
              <a:cxnLst/>
              <a:rect l="l" t="t" r="r" b="b"/>
              <a:pathLst>
                <a:path w="682" h="806" extrusionOk="0">
                  <a:moveTo>
                    <a:pt x="188" y="0"/>
                  </a:moveTo>
                  <a:cubicBezTo>
                    <a:pt x="124" y="188"/>
                    <a:pt x="64" y="312"/>
                    <a:pt x="0" y="435"/>
                  </a:cubicBezTo>
                  <a:lnTo>
                    <a:pt x="371" y="806"/>
                  </a:lnTo>
                  <a:cubicBezTo>
                    <a:pt x="494" y="682"/>
                    <a:pt x="618" y="559"/>
                    <a:pt x="682" y="371"/>
                  </a:cubicBezTo>
                  <a:cubicBezTo>
                    <a:pt x="494" y="247"/>
                    <a:pt x="311" y="124"/>
                    <a:pt x="188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4191225" y="4098650"/>
              <a:ext cx="350475" cy="209950"/>
            </a:xfrm>
            <a:custGeom>
              <a:avLst/>
              <a:gdLst/>
              <a:ahLst/>
              <a:cxnLst/>
              <a:rect l="l" t="t" r="r" b="b"/>
              <a:pathLst>
                <a:path w="14019" h="8398" extrusionOk="0">
                  <a:moveTo>
                    <a:pt x="495" y="0"/>
                  </a:moveTo>
                  <a:cubicBezTo>
                    <a:pt x="189" y="0"/>
                    <a:pt x="65" y="306"/>
                    <a:pt x="1" y="618"/>
                  </a:cubicBezTo>
                  <a:cubicBezTo>
                    <a:pt x="65" y="1047"/>
                    <a:pt x="124" y="1541"/>
                    <a:pt x="248" y="2035"/>
                  </a:cubicBezTo>
                  <a:cubicBezTo>
                    <a:pt x="559" y="3334"/>
                    <a:pt x="1670" y="4199"/>
                    <a:pt x="2841" y="4816"/>
                  </a:cubicBezTo>
                  <a:cubicBezTo>
                    <a:pt x="2841" y="4628"/>
                    <a:pt x="2782" y="4505"/>
                    <a:pt x="2782" y="4322"/>
                  </a:cubicBezTo>
                  <a:cubicBezTo>
                    <a:pt x="2471" y="2900"/>
                    <a:pt x="1853" y="1541"/>
                    <a:pt x="1053" y="371"/>
                  </a:cubicBezTo>
                  <a:cubicBezTo>
                    <a:pt x="929" y="183"/>
                    <a:pt x="742" y="0"/>
                    <a:pt x="559" y="0"/>
                  </a:cubicBezTo>
                  <a:close/>
                  <a:moveTo>
                    <a:pt x="10868" y="6975"/>
                  </a:moveTo>
                  <a:lnTo>
                    <a:pt x="10868" y="6975"/>
                  </a:lnTo>
                  <a:cubicBezTo>
                    <a:pt x="11979" y="7286"/>
                    <a:pt x="12967" y="7656"/>
                    <a:pt x="13708" y="8274"/>
                  </a:cubicBezTo>
                  <a:lnTo>
                    <a:pt x="13831" y="8397"/>
                  </a:lnTo>
                  <a:cubicBezTo>
                    <a:pt x="13895" y="8274"/>
                    <a:pt x="13955" y="8150"/>
                    <a:pt x="14019" y="7962"/>
                  </a:cubicBezTo>
                  <a:cubicBezTo>
                    <a:pt x="13031" y="7345"/>
                    <a:pt x="11979" y="7039"/>
                    <a:pt x="10868" y="6975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3822375" y="4114075"/>
              <a:ext cx="821200" cy="1165350"/>
            </a:xfrm>
            <a:custGeom>
              <a:avLst/>
              <a:gdLst/>
              <a:ahLst/>
              <a:cxnLst/>
              <a:rect l="l" t="t" r="r" b="b"/>
              <a:pathLst>
                <a:path w="32848" h="46614" extrusionOk="0">
                  <a:moveTo>
                    <a:pt x="14755" y="1"/>
                  </a:moveTo>
                  <a:cubicBezTo>
                    <a:pt x="14696" y="60"/>
                    <a:pt x="14696" y="124"/>
                    <a:pt x="14696" y="183"/>
                  </a:cubicBezTo>
                  <a:cubicBezTo>
                    <a:pt x="14631" y="2900"/>
                    <a:pt x="16607" y="5493"/>
                    <a:pt x="15807" y="8027"/>
                  </a:cubicBezTo>
                  <a:cubicBezTo>
                    <a:pt x="15743" y="8210"/>
                    <a:pt x="15683" y="8398"/>
                    <a:pt x="15560" y="8521"/>
                  </a:cubicBezTo>
                  <a:cubicBezTo>
                    <a:pt x="15372" y="8704"/>
                    <a:pt x="15125" y="8704"/>
                    <a:pt x="14943" y="8704"/>
                  </a:cubicBezTo>
                  <a:lnTo>
                    <a:pt x="14631" y="8704"/>
                  </a:lnTo>
                  <a:cubicBezTo>
                    <a:pt x="13026" y="8521"/>
                    <a:pt x="11544" y="7839"/>
                    <a:pt x="10062" y="7222"/>
                  </a:cubicBezTo>
                  <a:lnTo>
                    <a:pt x="7840" y="6481"/>
                  </a:lnTo>
                  <a:cubicBezTo>
                    <a:pt x="7222" y="6298"/>
                    <a:pt x="6546" y="5804"/>
                    <a:pt x="5928" y="5804"/>
                  </a:cubicBezTo>
                  <a:cubicBezTo>
                    <a:pt x="5740" y="5804"/>
                    <a:pt x="5494" y="5864"/>
                    <a:pt x="5434" y="6051"/>
                  </a:cubicBezTo>
                  <a:cubicBezTo>
                    <a:pt x="5370" y="6298"/>
                    <a:pt x="5681" y="6545"/>
                    <a:pt x="5928" y="6605"/>
                  </a:cubicBezTo>
                  <a:cubicBezTo>
                    <a:pt x="7346" y="7099"/>
                    <a:pt x="8768" y="7592"/>
                    <a:pt x="10062" y="8333"/>
                  </a:cubicBezTo>
                  <a:cubicBezTo>
                    <a:pt x="10433" y="8580"/>
                    <a:pt x="10868" y="8892"/>
                    <a:pt x="10868" y="9321"/>
                  </a:cubicBezTo>
                  <a:cubicBezTo>
                    <a:pt x="10927" y="9756"/>
                    <a:pt x="10621" y="10062"/>
                    <a:pt x="10374" y="10433"/>
                  </a:cubicBezTo>
                  <a:cubicBezTo>
                    <a:pt x="9633" y="11667"/>
                    <a:pt x="10003" y="13337"/>
                    <a:pt x="9386" y="14631"/>
                  </a:cubicBezTo>
                  <a:cubicBezTo>
                    <a:pt x="8828" y="15866"/>
                    <a:pt x="7410" y="16548"/>
                    <a:pt x="6052" y="16730"/>
                  </a:cubicBezTo>
                  <a:cubicBezTo>
                    <a:pt x="5558" y="16795"/>
                    <a:pt x="5064" y="16854"/>
                    <a:pt x="4629" y="16854"/>
                  </a:cubicBezTo>
                  <a:cubicBezTo>
                    <a:pt x="3705" y="16854"/>
                    <a:pt x="2777" y="16730"/>
                    <a:pt x="1912" y="16730"/>
                  </a:cubicBezTo>
                  <a:lnTo>
                    <a:pt x="1730" y="16730"/>
                  </a:lnTo>
                  <a:cubicBezTo>
                    <a:pt x="1295" y="16730"/>
                    <a:pt x="865" y="16730"/>
                    <a:pt x="431" y="16795"/>
                  </a:cubicBezTo>
                  <a:cubicBezTo>
                    <a:pt x="248" y="16795"/>
                    <a:pt x="1" y="16854"/>
                    <a:pt x="1" y="17101"/>
                  </a:cubicBezTo>
                  <a:cubicBezTo>
                    <a:pt x="1" y="17224"/>
                    <a:pt x="184" y="17289"/>
                    <a:pt x="307" y="17348"/>
                  </a:cubicBezTo>
                  <a:cubicBezTo>
                    <a:pt x="1112" y="17595"/>
                    <a:pt x="2036" y="17659"/>
                    <a:pt x="2900" y="17659"/>
                  </a:cubicBezTo>
                  <a:lnTo>
                    <a:pt x="3952" y="17659"/>
                  </a:lnTo>
                  <a:cubicBezTo>
                    <a:pt x="4382" y="17659"/>
                    <a:pt x="8151" y="17536"/>
                    <a:pt x="8210" y="17165"/>
                  </a:cubicBezTo>
                  <a:lnTo>
                    <a:pt x="8210" y="17165"/>
                  </a:lnTo>
                  <a:cubicBezTo>
                    <a:pt x="7716" y="21611"/>
                    <a:pt x="5123" y="25745"/>
                    <a:pt x="1419" y="28215"/>
                  </a:cubicBezTo>
                  <a:cubicBezTo>
                    <a:pt x="801" y="28649"/>
                    <a:pt x="60" y="28832"/>
                    <a:pt x="1" y="29637"/>
                  </a:cubicBezTo>
                  <a:lnTo>
                    <a:pt x="60" y="29637"/>
                  </a:lnTo>
                  <a:cubicBezTo>
                    <a:pt x="613" y="29637"/>
                    <a:pt x="2919" y="28726"/>
                    <a:pt x="3021" y="28229"/>
                  </a:cubicBezTo>
                  <a:lnTo>
                    <a:pt x="3021" y="28229"/>
                  </a:lnTo>
                  <a:cubicBezTo>
                    <a:pt x="2842" y="29335"/>
                    <a:pt x="2965" y="30383"/>
                    <a:pt x="3024" y="31489"/>
                  </a:cubicBezTo>
                  <a:cubicBezTo>
                    <a:pt x="3024" y="31736"/>
                    <a:pt x="3088" y="31983"/>
                    <a:pt x="3212" y="32166"/>
                  </a:cubicBezTo>
                  <a:cubicBezTo>
                    <a:pt x="3335" y="32290"/>
                    <a:pt x="3458" y="32354"/>
                    <a:pt x="3582" y="32354"/>
                  </a:cubicBezTo>
                  <a:cubicBezTo>
                    <a:pt x="3705" y="32354"/>
                    <a:pt x="3829" y="32290"/>
                    <a:pt x="3888" y="32230"/>
                  </a:cubicBezTo>
                  <a:cubicBezTo>
                    <a:pt x="3952" y="32107"/>
                    <a:pt x="3888" y="31919"/>
                    <a:pt x="3888" y="31736"/>
                  </a:cubicBezTo>
                  <a:cubicBezTo>
                    <a:pt x="3705" y="31055"/>
                    <a:pt x="3458" y="30378"/>
                    <a:pt x="3335" y="29637"/>
                  </a:cubicBezTo>
                  <a:cubicBezTo>
                    <a:pt x="3088" y="27350"/>
                    <a:pt x="5187" y="25686"/>
                    <a:pt x="6605" y="23893"/>
                  </a:cubicBezTo>
                  <a:cubicBezTo>
                    <a:pt x="9075" y="20870"/>
                    <a:pt x="9880" y="16854"/>
                    <a:pt x="10868" y="13026"/>
                  </a:cubicBezTo>
                  <a:cubicBezTo>
                    <a:pt x="11297" y="11485"/>
                    <a:pt x="12038" y="9568"/>
                    <a:pt x="13644" y="9445"/>
                  </a:cubicBezTo>
                  <a:lnTo>
                    <a:pt x="13767" y="9445"/>
                  </a:lnTo>
                  <a:cubicBezTo>
                    <a:pt x="13955" y="9445"/>
                    <a:pt x="14137" y="9509"/>
                    <a:pt x="14261" y="9568"/>
                  </a:cubicBezTo>
                  <a:cubicBezTo>
                    <a:pt x="14755" y="9939"/>
                    <a:pt x="14325" y="10744"/>
                    <a:pt x="13955" y="11238"/>
                  </a:cubicBezTo>
                  <a:cubicBezTo>
                    <a:pt x="13090" y="12408"/>
                    <a:pt x="12656" y="13890"/>
                    <a:pt x="12349" y="15313"/>
                  </a:cubicBezTo>
                  <a:cubicBezTo>
                    <a:pt x="11791" y="17595"/>
                    <a:pt x="11362" y="19882"/>
                    <a:pt x="10991" y="22164"/>
                  </a:cubicBezTo>
                  <a:cubicBezTo>
                    <a:pt x="11297" y="21857"/>
                    <a:pt x="11668" y="21423"/>
                    <a:pt x="11979" y="21052"/>
                  </a:cubicBezTo>
                  <a:cubicBezTo>
                    <a:pt x="12473" y="18400"/>
                    <a:pt x="13090" y="15807"/>
                    <a:pt x="13955" y="13273"/>
                  </a:cubicBezTo>
                  <a:cubicBezTo>
                    <a:pt x="14449" y="12038"/>
                    <a:pt x="15125" y="10620"/>
                    <a:pt x="16424" y="10309"/>
                  </a:cubicBezTo>
                  <a:lnTo>
                    <a:pt x="16424" y="10309"/>
                  </a:lnTo>
                  <a:cubicBezTo>
                    <a:pt x="16795" y="11544"/>
                    <a:pt x="16360" y="12902"/>
                    <a:pt x="16424" y="14201"/>
                  </a:cubicBezTo>
                  <a:cubicBezTo>
                    <a:pt x="16484" y="15313"/>
                    <a:pt x="16918" y="16424"/>
                    <a:pt x="16918" y="17536"/>
                  </a:cubicBezTo>
                  <a:cubicBezTo>
                    <a:pt x="16918" y="18830"/>
                    <a:pt x="16360" y="20005"/>
                    <a:pt x="15990" y="21240"/>
                  </a:cubicBezTo>
                  <a:cubicBezTo>
                    <a:pt x="15125" y="24327"/>
                    <a:pt x="15807" y="27721"/>
                    <a:pt x="14696" y="30748"/>
                  </a:cubicBezTo>
                  <a:cubicBezTo>
                    <a:pt x="14202" y="32166"/>
                    <a:pt x="13461" y="33524"/>
                    <a:pt x="13890" y="35070"/>
                  </a:cubicBezTo>
                  <a:cubicBezTo>
                    <a:pt x="13890" y="35130"/>
                    <a:pt x="13955" y="35253"/>
                    <a:pt x="14078" y="35317"/>
                  </a:cubicBezTo>
                  <a:lnTo>
                    <a:pt x="14137" y="35377"/>
                  </a:lnTo>
                  <a:cubicBezTo>
                    <a:pt x="14261" y="35377"/>
                    <a:pt x="14384" y="35253"/>
                    <a:pt x="14449" y="35070"/>
                  </a:cubicBezTo>
                  <a:cubicBezTo>
                    <a:pt x="14508" y="34947"/>
                    <a:pt x="14449" y="34759"/>
                    <a:pt x="14384" y="34577"/>
                  </a:cubicBezTo>
                  <a:cubicBezTo>
                    <a:pt x="14137" y="33401"/>
                    <a:pt x="14878" y="31736"/>
                    <a:pt x="15190" y="30561"/>
                  </a:cubicBezTo>
                  <a:lnTo>
                    <a:pt x="16301" y="26115"/>
                  </a:lnTo>
                  <a:cubicBezTo>
                    <a:pt x="17348" y="27350"/>
                    <a:pt x="16978" y="29143"/>
                    <a:pt x="17412" y="30684"/>
                  </a:cubicBezTo>
                  <a:cubicBezTo>
                    <a:pt x="17595" y="31178"/>
                    <a:pt x="17783" y="31613"/>
                    <a:pt x="18030" y="32043"/>
                  </a:cubicBezTo>
                  <a:cubicBezTo>
                    <a:pt x="17965" y="30378"/>
                    <a:pt x="17842" y="28708"/>
                    <a:pt x="17225" y="27167"/>
                  </a:cubicBezTo>
                  <a:cubicBezTo>
                    <a:pt x="17042" y="26673"/>
                    <a:pt x="15930" y="25127"/>
                    <a:pt x="16424" y="24945"/>
                  </a:cubicBezTo>
                  <a:lnTo>
                    <a:pt x="16548" y="24945"/>
                  </a:lnTo>
                  <a:cubicBezTo>
                    <a:pt x="16671" y="24945"/>
                    <a:pt x="16731" y="24945"/>
                    <a:pt x="16854" y="25004"/>
                  </a:cubicBezTo>
                  <a:cubicBezTo>
                    <a:pt x="16731" y="24698"/>
                    <a:pt x="16607" y="24386"/>
                    <a:pt x="16607" y="24080"/>
                  </a:cubicBezTo>
                  <a:cubicBezTo>
                    <a:pt x="16237" y="22287"/>
                    <a:pt x="17289" y="20499"/>
                    <a:pt x="17719" y="18706"/>
                  </a:cubicBezTo>
                  <a:cubicBezTo>
                    <a:pt x="18277" y="16607"/>
                    <a:pt x="18030" y="14384"/>
                    <a:pt x="17842" y="12226"/>
                  </a:cubicBezTo>
                  <a:lnTo>
                    <a:pt x="17842" y="12226"/>
                  </a:lnTo>
                  <a:cubicBezTo>
                    <a:pt x="19447" y="13090"/>
                    <a:pt x="21053" y="14261"/>
                    <a:pt x="21917" y="15930"/>
                  </a:cubicBezTo>
                  <a:cubicBezTo>
                    <a:pt x="22599" y="17348"/>
                    <a:pt x="22781" y="18894"/>
                    <a:pt x="22905" y="20435"/>
                  </a:cubicBezTo>
                  <a:cubicBezTo>
                    <a:pt x="23028" y="21917"/>
                    <a:pt x="23522" y="23339"/>
                    <a:pt x="23522" y="24757"/>
                  </a:cubicBezTo>
                  <a:cubicBezTo>
                    <a:pt x="23522" y="24880"/>
                    <a:pt x="23522" y="25068"/>
                    <a:pt x="23646" y="25127"/>
                  </a:cubicBezTo>
                  <a:cubicBezTo>
                    <a:pt x="23710" y="25127"/>
                    <a:pt x="23769" y="25192"/>
                    <a:pt x="23769" y="25192"/>
                  </a:cubicBezTo>
                  <a:cubicBezTo>
                    <a:pt x="23893" y="25192"/>
                    <a:pt x="24016" y="25127"/>
                    <a:pt x="24080" y="25004"/>
                  </a:cubicBezTo>
                  <a:cubicBezTo>
                    <a:pt x="24140" y="24880"/>
                    <a:pt x="24140" y="24757"/>
                    <a:pt x="24140" y="24574"/>
                  </a:cubicBezTo>
                  <a:cubicBezTo>
                    <a:pt x="24080" y="23646"/>
                    <a:pt x="23216" y="15313"/>
                    <a:pt x="22781" y="15249"/>
                  </a:cubicBezTo>
                  <a:lnTo>
                    <a:pt x="22781" y="15249"/>
                  </a:lnTo>
                  <a:cubicBezTo>
                    <a:pt x="25686" y="15560"/>
                    <a:pt x="28462" y="17471"/>
                    <a:pt x="29637" y="20188"/>
                  </a:cubicBezTo>
                  <a:cubicBezTo>
                    <a:pt x="30378" y="21793"/>
                    <a:pt x="30625" y="23463"/>
                    <a:pt x="31860" y="24880"/>
                  </a:cubicBezTo>
                  <a:cubicBezTo>
                    <a:pt x="31983" y="25004"/>
                    <a:pt x="32107" y="25192"/>
                    <a:pt x="32354" y="25251"/>
                  </a:cubicBezTo>
                  <a:lnTo>
                    <a:pt x="32413" y="25251"/>
                  </a:lnTo>
                  <a:cubicBezTo>
                    <a:pt x="32601" y="25251"/>
                    <a:pt x="32784" y="25127"/>
                    <a:pt x="32848" y="24945"/>
                  </a:cubicBezTo>
                  <a:cubicBezTo>
                    <a:pt x="32848" y="24757"/>
                    <a:pt x="32660" y="24633"/>
                    <a:pt x="32537" y="24574"/>
                  </a:cubicBezTo>
                  <a:cubicBezTo>
                    <a:pt x="31055" y="23463"/>
                    <a:pt x="30684" y="21611"/>
                    <a:pt x="29884" y="19882"/>
                  </a:cubicBezTo>
                  <a:cubicBezTo>
                    <a:pt x="29326" y="18647"/>
                    <a:pt x="28709" y="17412"/>
                    <a:pt x="27662" y="16483"/>
                  </a:cubicBezTo>
                  <a:cubicBezTo>
                    <a:pt x="25128" y="14137"/>
                    <a:pt x="20682" y="14448"/>
                    <a:pt x="18706" y="11667"/>
                  </a:cubicBezTo>
                  <a:cubicBezTo>
                    <a:pt x="18153" y="10803"/>
                    <a:pt x="17965" y="9509"/>
                    <a:pt x="18706" y="8892"/>
                  </a:cubicBezTo>
                  <a:cubicBezTo>
                    <a:pt x="19447" y="8333"/>
                    <a:pt x="20806" y="8210"/>
                    <a:pt x="21611" y="7963"/>
                  </a:cubicBezTo>
                  <a:cubicBezTo>
                    <a:pt x="22475" y="7716"/>
                    <a:pt x="23340" y="7410"/>
                    <a:pt x="24263" y="7345"/>
                  </a:cubicBezTo>
                  <a:cubicBezTo>
                    <a:pt x="24510" y="7286"/>
                    <a:pt x="24757" y="7286"/>
                    <a:pt x="24945" y="7286"/>
                  </a:cubicBezTo>
                  <a:lnTo>
                    <a:pt x="25192" y="7286"/>
                  </a:lnTo>
                  <a:cubicBezTo>
                    <a:pt x="26303" y="7286"/>
                    <a:pt x="27474" y="7533"/>
                    <a:pt x="28279" y="8210"/>
                  </a:cubicBezTo>
                  <a:cubicBezTo>
                    <a:pt x="29761" y="9509"/>
                    <a:pt x="30808" y="11297"/>
                    <a:pt x="31243" y="13149"/>
                  </a:cubicBezTo>
                  <a:cubicBezTo>
                    <a:pt x="31243" y="12967"/>
                    <a:pt x="31243" y="12720"/>
                    <a:pt x="31178" y="12473"/>
                  </a:cubicBezTo>
                  <a:cubicBezTo>
                    <a:pt x="31178" y="12349"/>
                    <a:pt x="31178" y="12226"/>
                    <a:pt x="31119" y="12161"/>
                  </a:cubicBezTo>
                  <a:cubicBezTo>
                    <a:pt x="30996" y="11420"/>
                    <a:pt x="30561" y="10744"/>
                    <a:pt x="30190" y="10062"/>
                  </a:cubicBezTo>
                  <a:cubicBezTo>
                    <a:pt x="29820" y="9385"/>
                    <a:pt x="29450" y="8768"/>
                    <a:pt x="28956" y="8151"/>
                  </a:cubicBezTo>
                  <a:lnTo>
                    <a:pt x="28585" y="7780"/>
                  </a:lnTo>
                  <a:lnTo>
                    <a:pt x="28462" y="7657"/>
                  </a:lnTo>
                  <a:cubicBezTo>
                    <a:pt x="27721" y="7039"/>
                    <a:pt x="26733" y="6669"/>
                    <a:pt x="25622" y="6358"/>
                  </a:cubicBezTo>
                  <a:lnTo>
                    <a:pt x="25004" y="6358"/>
                  </a:lnTo>
                  <a:cubicBezTo>
                    <a:pt x="23833" y="6358"/>
                    <a:pt x="22658" y="6545"/>
                    <a:pt x="21547" y="6916"/>
                  </a:cubicBezTo>
                  <a:cubicBezTo>
                    <a:pt x="21300" y="6975"/>
                    <a:pt x="18583" y="7839"/>
                    <a:pt x="17842" y="7839"/>
                  </a:cubicBezTo>
                  <a:cubicBezTo>
                    <a:pt x="17719" y="7839"/>
                    <a:pt x="17595" y="7839"/>
                    <a:pt x="17595" y="7780"/>
                  </a:cubicBezTo>
                  <a:cubicBezTo>
                    <a:pt x="17472" y="7163"/>
                    <a:pt x="17783" y="6481"/>
                    <a:pt x="17783" y="5864"/>
                  </a:cubicBezTo>
                  <a:cubicBezTo>
                    <a:pt x="17783" y="5310"/>
                    <a:pt x="17719" y="4752"/>
                    <a:pt x="17595" y="4199"/>
                  </a:cubicBezTo>
                  <a:cubicBezTo>
                    <a:pt x="16424" y="3582"/>
                    <a:pt x="15313" y="2717"/>
                    <a:pt x="15002" y="1418"/>
                  </a:cubicBezTo>
                  <a:cubicBezTo>
                    <a:pt x="14878" y="924"/>
                    <a:pt x="14819" y="430"/>
                    <a:pt x="14755" y="1"/>
                  </a:cubicBezTo>
                  <a:close/>
                  <a:moveTo>
                    <a:pt x="18953" y="31796"/>
                  </a:moveTo>
                  <a:cubicBezTo>
                    <a:pt x="18830" y="31983"/>
                    <a:pt x="18706" y="32166"/>
                    <a:pt x="18647" y="32354"/>
                  </a:cubicBezTo>
                  <a:cubicBezTo>
                    <a:pt x="18524" y="32537"/>
                    <a:pt x="18524" y="32724"/>
                    <a:pt x="18459" y="32971"/>
                  </a:cubicBezTo>
                  <a:cubicBezTo>
                    <a:pt x="18524" y="33154"/>
                    <a:pt x="18583" y="33342"/>
                    <a:pt x="18647" y="33589"/>
                  </a:cubicBezTo>
                  <a:cubicBezTo>
                    <a:pt x="18894" y="34389"/>
                    <a:pt x="18830" y="35194"/>
                    <a:pt x="18953" y="36058"/>
                  </a:cubicBezTo>
                  <a:cubicBezTo>
                    <a:pt x="19018" y="37229"/>
                    <a:pt x="19388" y="38405"/>
                    <a:pt x="19882" y="39516"/>
                  </a:cubicBezTo>
                  <a:cubicBezTo>
                    <a:pt x="20188" y="39516"/>
                    <a:pt x="20252" y="39081"/>
                    <a:pt x="20188" y="38834"/>
                  </a:cubicBezTo>
                  <a:lnTo>
                    <a:pt x="19265" y="33836"/>
                  </a:lnTo>
                  <a:lnTo>
                    <a:pt x="19265" y="33836"/>
                  </a:lnTo>
                  <a:cubicBezTo>
                    <a:pt x="20870" y="33959"/>
                    <a:pt x="22228" y="34947"/>
                    <a:pt x="23399" y="36058"/>
                  </a:cubicBezTo>
                  <a:cubicBezTo>
                    <a:pt x="24510" y="37229"/>
                    <a:pt x="25439" y="38528"/>
                    <a:pt x="26674" y="39575"/>
                  </a:cubicBezTo>
                  <a:cubicBezTo>
                    <a:pt x="25562" y="37170"/>
                    <a:pt x="23710" y="35130"/>
                    <a:pt x="21423" y="33712"/>
                  </a:cubicBezTo>
                  <a:cubicBezTo>
                    <a:pt x="20559" y="33154"/>
                    <a:pt x="19512" y="32660"/>
                    <a:pt x="18953" y="31796"/>
                  </a:cubicBezTo>
                  <a:close/>
                  <a:moveTo>
                    <a:pt x="11732" y="22658"/>
                  </a:moveTo>
                  <a:lnTo>
                    <a:pt x="11732" y="22658"/>
                  </a:lnTo>
                  <a:cubicBezTo>
                    <a:pt x="11421" y="23092"/>
                    <a:pt x="11050" y="23463"/>
                    <a:pt x="10744" y="23893"/>
                  </a:cubicBezTo>
                  <a:cubicBezTo>
                    <a:pt x="10062" y="28032"/>
                    <a:pt x="9509" y="32230"/>
                    <a:pt x="8828" y="36365"/>
                  </a:cubicBezTo>
                  <a:cubicBezTo>
                    <a:pt x="8645" y="37540"/>
                    <a:pt x="8457" y="38652"/>
                    <a:pt x="7904" y="39699"/>
                  </a:cubicBezTo>
                  <a:cubicBezTo>
                    <a:pt x="7410" y="40751"/>
                    <a:pt x="6422" y="41615"/>
                    <a:pt x="5311" y="41739"/>
                  </a:cubicBezTo>
                  <a:lnTo>
                    <a:pt x="4940" y="41739"/>
                  </a:lnTo>
                  <a:cubicBezTo>
                    <a:pt x="3335" y="41739"/>
                    <a:pt x="2100" y="40504"/>
                    <a:pt x="618" y="40316"/>
                  </a:cubicBezTo>
                  <a:cubicBezTo>
                    <a:pt x="371" y="40316"/>
                    <a:pt x="248" y="40687"/>
                    <a:pt x="431" y="40874"/>
                  </a:cubicBezTo>
                  <a:cubicBezTo>
                    <a:pt x="801" y="41181"/>
                    <a:pt x="2159" y="41368"/>
                    <a:pt x="2653" y="41551"/>
                  </a:cubicBezTo>
                  <a:cubicBezTo>
                    <a:pt x="3582" y="41862"/>
                    <a:pt x="4570" y="42045"/>
                    <a:pt x="5494" y="42168"/>
                  </a:cubicBezTo>
                  <a:cubicBezTo>
                    <a:pt x="6111" y="42233"/>
                    <a:pt x="6852" y="42356"/>
                    <a:pt x="7163" y="42909"/>
                  </a:cubicBezTo>
                  <a:cubicBezTo>
                    <a:pt x="7222" y="43097"/>
                    <a:pt x="7287" y="43344"/>
                    <a:pt x="7287" y="43527"/>
                  </a:cubicBezTo>
                  <a:cubicBezTo>
                    <a:pt x="7346" y="44579"/>
                    <a:pt x="7287" y="45503"/>
                    <a:pt x="7287" y="46555"/>
                  </a:cubicBezTo>
                  <a:cubicBezTo>
                    <a:pt x="7287" y="46614"/>
                    <a:pt x="7287" y="46614"/>
                    <a:pt x="7346" y="46614"/>
                  </a:cubicBezTo>
                  <a:cubicBezTo>
                    <a:pt x="7469" y="46614"/>
                    <a:pt x="7840" y="46243"/>
                    <a:pt x="7840" y="46243"/>
                  </a:cubicBezTo>
                  <a:cubicBezTo>
                    <a:pt x="7904" y="46120"/>
                    <a:pt x="7904" y="45690"/>
                    <a:pt x="7904" y="45503"/>
                  </a:cubicBezTo>
                  <a:cubicBezTo>
                    <a:pt x="7963" y="44762"/>
                    <a:pt x="7840" y="44085"/>
                    <a:pt x="7840" y="43344"/>
                  </a:cubicBezTo>
                  <a:cubicBezTo>
                    <a:pt x="7904" y="42233"/>
                    <a:pt x="8274" y="41121"/>
                    <a:pt x="8645" y="40069"/>
                  </a:cubicBezTo>
                  <a:cubicBezTo>
                    <a:pt x="10374" y="34453"/>
                    <a:pt x="10803" y="28462"/>
                    <a:pt x="11732" y="22658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4090975" y="4640375"/>
              <a:ext cx="30875" cy="71025"/>
            </a:xfrm>
            <a:custGeom>
              <a:avLst/>
              <a:gdLst/>
              <a:ahLst/>
              <a:cxnLst/>
              <a:rect l="l" t="t" r="r" b="b"/>
              <a:pathLst>
                <a:path w="1235" h="2841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924" y="371"/>
                    <a:pt x="553" y="805"/>
                    <a:pt x="247" y="1112"/>
                  </a:cubicBezTo>
                  <a:cubicBezTo>
                    <a:pt x="124" y="1670"/>
                    <a:pt x="59" y="2223"/>
                    <a:pt x="0" y="2841"/>
                  </a:cubicBezTo>
                  <a:cubicBezTo>
                    <a:pt x="306" y="2411"/>
                    <a:pt x="677" y="2040"/>
                    <a:pt x="988" y="1606"/>
                  </a:cubicBezTo>
                  <a:cubicBezTo>
                    <a:pt x="1047" y="1052"/>
                    <a:pt x="1171" y="494"/>
                    <a:pt x="1235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4243725" y="4739150"/>
              <a:ext cx="183750" cy="375175"/>
            </a:xfrm>
            <a:custGeom>
              <a:avLst/>
              <a:gdLst/>
              <a:ahLst/>
              <a:cxnLst/>
              <a:rect l="l" t="t" r="r" b="b"/>
              <a:pathLst>
                <a:path w="7350" h="15007" extrusionOk="0">
                  <a:moveTo>
                    <a:pt x="0" y="1"/>
                  </a:moveTo>
                  <a:lnTo>
                    <a:pt x="0" y="1"/>
                  </a:lnTo>
                  <a:cubicBezTo>
                    <a:pt x="371" y="930"/>
                    <a:pt x="929" y="1794"/>
                    <a:pt x="1176" y="2718"/>
                  </a:cubicBezTo>
                  <a:cubicBezTo>
                    <a:pt x="1546" y="4017"/>
                    <a:pt x="1299" y="5498"/>
                    <a:pt x="1976" y="6669"/>
                  </a:cubicBezTo>
                  <a:lnTo>
                    <a:pt x="2099" y="6793"/>
                  </a:lnTo>
                  <a:cubicBezTo>
                    <a:pt x="2223" y="6610"/>
                    <a:pt x="2411" y="6486"/>
                    <a:pt x="2593" y="6486"/>
                  </a:cubicBezTo>
                  <a:cubicBezTo>
                    <a:pt x="2658" y="6422"/>
                    <a:pt x="2717" y="6422"/>
                    <a:pt x="2717" y="6422"/>
                  </a:cubicBezTo>
                  <a:cubicBezTo>
                    <a:pt x="3087" y="6422"/>
                    <a:pt x="3334" y="6669"/>
                    <a:pt x="3645" y="6857"/>
                  </a:cubicBezTo>
                  <a:cubicBezTo>
                    <a:pt x="4322" y="7287"/>
                    <a:pt x="5004" y="7780"/>
                    <a:pt x="5680" y="8274"/>
                  </a:cubicBezTo>
                  <a:cubicBezTo>
                    <a:pt x="5927" y="8462"/>
                    <a:pt x="6733" y="9327"/>
                    <a:pt x="7039" y="9327"/>
                  </a:cubicBezTo>
                  <a:cubicBezTo>
                    <a:pt x="7350" y="9262"/>
                    <a:pt x="7350" y="8768"/>
                    <a:pt x="7103" y="8521"/>
                  </a:cubicBezTo>
                  <a:cubicBezTo>
                    <a:pt x="6486" y="7780"/>
                    <a:pt x="5804" y="7227"/>
                    <a:pt x="4940" y="6733"/>
                  </a:cubicBezTo>
                  <a:cubicBezTo>
                    <a:pt x="3952" y="6175"/>
                    <a:pt x="2840" y="5558"/>
                    <a:pt x="2346" y="4570"/>
                  </a:cubicBezTo>
                  <a:cubicBezTo>
                    <a:pt x="2164" y="4140"/>
                    <a:pt x="2099" y="3646"/>
                    <a:pt x="2040" y="3152"/>
                  </a:cubicBezTo>
                  <a:cubicBezTo>
                    <a:pt x="1852" y="2411"/>
                    <a:pt x="1605" y="1670"/>
                    <a:pt x="1176" y="989"/>
                  </a:cubicBezTo>
                  <a:cubicBezTo>
                    <a:pt x="988" y="806"/>
                    <a:pt x="435" y="189"/>
                    <a:pt x="0" y="1"/>
                  </a:cubicBezTo>
                  <a:close/>
                  <a:moveTo>
                    <a:pt x="1176" y="7040"/>
                  </a:moveTo>
                  <a:lnTo>
                    <a:pt x="1176" y="7534"/>
                  </a:lnTo>
                  <a:cubicBezTo>
                    <a:pt x="1235" y="9944"/>
                    <a:pt x="618" y="12167"/>
                    <a:pt x="1052" y="14636"/>
                  </a:cubicBezTo>
                  <a:cubicBezTo>
                    <a:pt x="1111" y="14819"/>
                    <a:pt x="1176" y="15007"/>
                    <a:pt x="1358" y="15007"/>
                  </a:cubicBezTo>
                  <a:cubicBezTo>
                    <a:pt x="1546" y="15007"/>
                    <a:pt x="1605" y="14819"/>
                    <a:pt x="1670" y="14636"/>
                  </a:cubicBezTo>
                  <a:lnTo>
                    <a:pt x="1670" y="14513"/>
                  </a:lnTo>
                  <a:cubicBezTo>
                    <a:pt x="1729" y="13525"/>
                    <a:pt x="1482" y="12349"/>
                    <a:pt x="1482" y="11302"/>
                  </a:cubicBezTo>
                  <a:cubicBezTo>
                    <a:pt x="1546" y="10127"/>
                    <a:pt x="1358" y="9080"/>
                    <a:pt x="1605" y="7968"/>
                  </a:cubicBezTo>
                  <a:cubicBezTo>
                    <a:pt x="1482" y="7657"/>
                    <a:pt x="1299" y="7351"/>
                    <a:pt x="1176" y="704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220625" y="4737675"/>
              <a:ext cx="75600" cy="200700"/>
            </a:xfrm>
            <a:custGeom>
              <a:avLst/>
              <a:gdLst/>
              <a:ahLst/>
              <a:cxnLst/>
              <a:rect l="l" t="t" r="r" b="b"/>
              <a:pathLst>
                <a:path w="3024" h="8028" extrusionOk="0">
                  <a:moveTo>
                    <a:pt x="494" y="1"/>
                  </a:moveTo>
                  <a:cubicBezTo>
                    <a:pt x="0" y="183"/>
                    <a:pt x="1112" y="1729"/>
                    <a:pt x="1295" y="2223"/>
                  </a:cubicBezTo>
                  <a:cubicBezTo>
                    <a:pt x="1912" y="3764"/>
                    <a:pt x="2035" y="5434"/>
                    <a:pt x="2100" y="7099"/>
                  </a:cubicBezTo>
                  <a:cubicBezTo>
                    <a:pt x="2223" y="7410"/>
                    <a:pt x="2406" y="7716"/>
                    <a:pt x="2529" y="8027"/>
                  </a:cubicBezTo>
                  <a:cubicBezTo>
                    <a:pt x="2594" y="7780"/>
                    <a:pt x="2594" y="7593"/>
                    <a:pt x="2717" y="7410"/>
                  </a:cubicBezTo>
                  <a:cubicBezTo>
                    <a:pt x="2776" y="7222"/>
                    <a:pt x="2900" y="7039"/>
                    <a:pt x="3023" y="6852"/>
                  </a:cubicBezTo>
                  <a:lnTo>
                    <a:pt x="2900" y="6728"/>
                  </a:lnTo>
                  <a:cubicBezTo>
                    <a:pt x="2223" y="5557"/>
                    <a:pt x="2470" y="4076"/>
                    <a:pt x="2100" y="2777"/>
                  </a:cubicBezTo>
                  <a:cubicBezTo>
                    <a:pt x="1853" y="1853"/>
                    <a:pt x="1295" y="989"/>
                    <a:pt x="924" y="60"/>
                  </a:cubicBezTo>
                  <a:cubicBezTo>
                    <a:pt x="801" y="1"/>
                    <a:pt x="741" y="1"/>
                    <a:pt x="618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3785350" y="4950700"/>
              <a:ext cx="260825" cy="169800"/>
            </a:xfrm>
            <a:custGeom>
              <a:avLst/>
              <a:gdLst/>
              <a:ahLst/>
              <a:cxnLst/>
              <a:rect l="l" t="t" r="r" b="b"/>
              <a:pathLst>
                <a:path w="10433" h="6792" extrusionOk="0">
                  <a:moveTo>
                    <a:pt x="3952" y="0"/>
                  </a:moveTo>
                  <a:cubicBezTo>
                    <a:pt x="3393" y="0"/>
                    <a:pt x="2717" y="247"/>
                    <a:pt x="2593" y="800"/>
                  </a:cubicBezTo>
                  <a:cubicBezTo>
                    <a:pt x="2964" y="494"/>
                    <a:pt x="3458" y="430"/>
                    <a:pt x="3887" y="430"/>
                  </a:cubicBezTo>
                  <a:cubicBezTo>
                    <a:pt x="4134" y="430"/>
                    <a:pt x="4322" y="430"/>
                    <a:pt x="4505" y="494"/>
                  </a:cubicBezTo>
                  <a:cubicBezTo>
                    <a:pt x="5186" y="618"/>
                    <a:pt x="5804" y="865"/>
                    <a:pt x="6421" y="1171"/>
                  </a:cubicBezTo>
                  <a:cubicBezTo>
                    <a:pt x="6792" y="1358"/>
                    <a:pt x="7221" y="1541"/>
                    <a:pt x="7592" y="1729"/>
                  </a:cubicBezTo>
                  <a:cubicBezTo>
                    <a:pt x="7715" y="1852"/>
                    <a:pt x="7903" y="1912"/>
                    <a:pt x="7962" y="2035"/>
                  </a:cubicBezTo>
                  <a:cubicBezTo>
                    <a:pt x="8027" y="2282"/>
                    <a:pt x="7780" y="2529"/>
                    <a:pt x="7533" y="2593"/>
                  </a:cubicBezTo>
                  <a:cubicBezTo>
                    <a:pt x="7098" y="2840"/>
                    <a:pt x="6604" y="2900"/>
                    <a:pt x="6110" y="2900"/>
                  </a:cubicBezTo>
                  <a:cubicBezTo>
                    <a:pt x="5310" y="2900"/>
                    <a:pt x="4505" y="2717"/>
                    <a:pt x="3705" y="2529"/>
                  </a:cubicBezTo>
                  <a:cubicBezTo>
                    <a:pt x="3211" y="2406"/>
                    <a:pt x="2653" y="2346"/>
                    <a:pt x="2099" y="2346"/>
                  </a:cubicBezTo>
                  <a:cubicBezTo>
                    <a:pt x="1358" y="2346"/>
                    <a:pt x="553" y="2529"/>
                    <a:pt x="0" y="3023"/>
                  </a:cubicBezTo>
                  <a:cubicBezTo>
                    <a:pt x="247" y="3211"/>
                    <a:pt x="494" y="3211"/>
                    <a:pt x="741" y="3211"/>
                  </a:cubicBezTo>
                  <a:cubicBezTo>
                    <a:pt x="988" y="3211"/>
                    <a:pt x="1235" y="3211"/>
                    <a:pt x="1418" y="3147"/>
                  </a:cubicBezTo>
                  <a:lnTo>
                    <a:pt x="2035" y="3147"/>
                  </a:lnTo>
                  <a:cubicBezTo>
                    <a:pt x="2964" y="3147"/>
                    <a:pt x="3952" y="3394"/>
                    <a:pt x="4816" y="3764"/>
                  </a:cubicBezTo>
                  <a:cubicBezTo>
                    <a:pt x="4939" y="3828"/>
                    <a:pt x="4999" y="3887"/>
                    <a:pt x="5063" y="4011"/>
                  </a:cubicBezTo>
                  <a:cubicBezTo>
                    <a:pt x="5122" y="4134"/>
                    <a:pt x="5122" y="4258"/>
                    <a:pt x="5063" y="4446"/>
                  </a:cubicBezTo>
                  <a:cubicBezTo>
                    <a:pt x="4569" y="5433"/>
                    <a:pt x="3211" y="5804"/>
                    <a:pt x="2593" y="6792"/>
                  </a:cubicBezTo>
                  <a:cubicBezTo>
                    <a:pt x="3705" y="6545"/>
                    <a:pt x="4693" y="5927"/>
                    <a:pt x="5369" y="5063"/>
                  </a:cubicBezTo>
                  <a:cubicBezTo>
                    <a:pt x="5804" y="4569"/>
                    <a:pt x="6174" y="3952"/>
                    <a:pt x="6728" y="3640"/>
                  </a:cubicBezTo>
                  <a:cubicBezTo>
                    <a:pt x="7162" y="3394"/>
                    <a:pt x="7656" y="3394"/>
                    <a:pt x="8150" y="3270"/>
                  </a:cubicBezTo>
                  <a:cubicBezTo>
                    <a:pt x="9197" y="2964"/>
                    <a:pt x="10062" y="2099"/>
                    <a:pt x="10432" y="1047"/>
                  </a:cubicBezTo>
                  <a:lnTo>
                    <a:pt x="10432" y="1047"/>
                  </a:lnTo>
                  <a:cubicBezTo>
                    <a:pt x="10002" y="1294"/>
                    <a:pt x="9568" y="1418"/>
                    <a:pt x="9074" y="1418"/>
                  </a:cubicBezTo>
                  <a:cubicBezTo>
                    <a:pt x="8456" y="1418"/>
                    <a:pt x="7780" y="1235"/>
                    <a:pt x="7162" y="988"/>
                  </a:cubicBezTo>
                  <a:cubicBezTo>
                    <a:pt x="6110" y="553"/>
                    <a:pt x="5063" y="0"/>
                    <a:pt x="3952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4452150" y="4606425"/>
              <a:ext cx="263925" cy="764150"/>
            </a:xfrm>
            <a:custGeom>
              <a:avLst/>
              <a:gdLst/>
              <a:ahLst/>
              <a:cxnLst/>
              <a:rect l="l" t="t" r="r" b="b"/>
              <a:pathLst>
                <a:path w="10557" h="30566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8828" y="988"/>
                    <a:pt x="9074" y="1976"/>
                    <a:pt x="9386" y="2964"/>
                  </a:cubicBezTo>
                  <a:cubicBezTo>
                    <a:pt x="10556" y="7286"/>
                    <a:pt x="7286" y="15683"/>
                    <a:pt x="6852" y="17782"/>
                  </a:cubicBezTo>
                  <a:cubicBezTo>
                    <a:pt x="6481" y="19881"/>
                    <a:pt x="2406" y="26055"/>
                    <a:pt x="1483" y="28402"/>
                  </a:cubicBezTo>
                  <a:cubicBezTo>
                    <a:pt x="1171" y="29207"/>
                    <a:pt x="678" y="29884"/>
                    <a:pt x="1" y="30565"/>
                  </a:cubicBezTo>
                  <a:cubicBezTo>
                    <a:pt x="248" y="30501"/>
                    <a:pt x="431" y="30442"/>
                    <a:pt x="618" y="30318"/>
                  </a:cubicBezTo>
                  <a:cubicBezTo>
                    <a:pt x="1171" y="30071"/>
                    <a:pt x="1542" y="29513"/>
                    <a:pt x="1853" y="28960"/>
                  </a:cubicBezTo>
                  <a:cubicBezTo>
                    <a:pt x="4629" y="24450"/>
                    <a:pt x="6792" y="19575"/>
                    <a:pt x="8457" y="14571"/>
                  </a:cubicBezTo>
                  <a:cubicBezTo>
                    <a:pt x="9198" y="12166"/>
                    <a:pt x="9815" y="9755"/>
                    <a:pt x="9939" y="7226"/>
                  </a:cubicBezTo>
                  <a:cubicBezTo>
                    <a:pt x="10062" y="4880"/>
                    <a:pt x="9692" y="2346"/>
                    <a:pt x="8581" y="124"/>
                  </a:cubicBezTo>
                  <a:cubicBezTo>
                    <a:pt x="8581" y="124"/>
                    <a:pt x="8581" y="64"/>
                    <a:pt x="8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334850" y="4604925"/>
              <a:ext cx="381225" cy="782550"/>
            </a:xfrm>
            <a:custGeom>
              <a:avLst/>
              <a:gdLst/>
              <a:ahLst/>
              <a:cxnLst/>
              <a:rect l="l" t="t" r="r" b="b"/>
              <a:pathLst>
                <a:path w="15249" h="31302" extrusionOk="0">
                  <a:moveTo>
                    <a:pt x="13026" y="1"/>
                  </a:moveTo>
                  <a:cubicBezTo>
                    <a:pt x="12966" y="1"/>
                    <a:pt x="12966" y="1"/>
                    <a:pt x="12966" y="60"/>
                  </a:cubicBezTo>
                  <a:cubicBezTo>
                    <a:pt x="12902" y="60"/>
                    <a:pt x="12902" y="124"/>
                    <a:pt x="12902" y="184"/>
                  </a:cubicBezTo>
                  <a:cubicBezTo>
                    <a:pt x="13090" y="1665"/>
                    <a:pt x="13090" y="3147"/>
                    <a:pt x="13460" y="4570"/>
                  </a:cubicBezTo>
                  <a:cubicBezTo>
                    <a:pt x="12532" y="5187"/>
                    <a:pt x="11978" y="6358"/>
                    <a:pt x="12285" y="7410"/>
                  </a:cubicBezTo>
                  <a:cubicBezTo>
                    <a:pt x="12472" y="6605"/>
                    <a:pt x="12779" y="5617"/>
                    <a:pt x="13584" y="5246"/>
                  </a:cubicBezTo>
                  <a:lnTo>
                    <a:pt x="13584" y="5246"/>
                  </a:lnTo>
                  <a:cubicBezTo>
                    <a:pt x="13273" y="7963"/>
                    <a:pt x="12285" y="10497"/>
                    <a:pt x="11238" y="12967"/>
                  </a:cubicBezTo>
                  <a:cubicBezTo>
                    <a:pt x="10991" y="13643"/>
                    <a:pt x="10679" y="14325"/>
                    <a:pt x="10373" y="15002"/>
                  </a:cubicBezTo>
                  <a:cubicBezTo>
                    <a:pt x="9879" y="16177"/>
                    <a:pt x="9385" y="17348"/>
                    <a:pt x="8768" y="18524"/>
                  </a:cubicBezTo>
                  <a:cubicBezTo>
                    <a:pt x="8333" y="19264"/>
                    <a:pt x="7533" y="20005"/>
                    <a:pt x="7533" y="20929"/>
                  </a:cubicBezTo>
                  <a:cubicBezTo>
                    <a:pt x="8210" y="20682"/>
                    <a:pt x="8891" y="19447"/>
                    <a:pt x="9262" y="18830"/>
                  </a:cubicBezTo>
                  <a:cubicBezTo>
                    <a:pt x="9938" y="17906"/>
                    <a:pt x="10497" y="16854"/>
                    <a:pt x="11050" y="15807"/>
                  </a:cubicBezTo>
                  <a:cubicBezTo>
                    <a:pt x="11939" y="13972"/>
                    <a:pt x="12769" y="11915"/>
                    <a:pt x="13055" y="9845"/>
                  </a:cubicBezTo>
                  <a:lnTo>
                    <a:pt x="13055" y="9845"/>
                  </a:lnTo>
                  <a:cubicBezTo>
                    <a:pt x="12688" y="12727"/>
                    <a:pt x="12174" y="15760"/>
                    <a:pt x="10556" y="18153"/>
                  </a:cubicBezTo>
                  <a:cubicBezTo>
                    <a:pt x="9879" y="19141"/>
                    <a:pt x="8951" y="19758"/>
                    <a:pt x="8580" y="20870"/>
                  </a:cubicBezTo>
                  <a:cubicBezTo>
                    <a:pt x="8580" y="20929"/>
                    <a:pt x="8704" y="20929"/>
                    <a:pt x="8768" y="20929"/>
                  </a:cubicBezTo>
                  <a:cubicBezTo>
                    <a:pt x="8827" y="20929"/>
                    <a:pt x="8951" y="20929"/>
                    <a:pt x="9015" y="20870"/>
                  </a:cubicBezTo>
                  <a:cubicBezTo>
                    <a:pt x="9138" y="20746"/>
                    <a:pt x="9198" y="20623"/>
                    <a:pt x="9262" y="20499"/>
                  </a:cubicBezTo>
                  <a:cubicBezTo>
                    <a:pt x="9321" y="20376"/>
                    <a:pt x="9385" y="20252"/>
                    <a:pt x="9509" y="20188"/>
                  </a:cubicBezTo>
                  <a:cubicBezTo>
                    <a:pt x="9632" y="20129"/>
                    <a:pt x="9815" y="20005"/>
                    <a:pt x="9938" y="19882"/>
                  </a:cubicBezTo>
                  <a:lnTo>
                    <a:pt x="10062" y="19882"/>
                  </a:lnTo>
                  <a:lnTo>
                    <a:pt x="10003" y="19818"/>
                  </a:lnTo>
                  <a:cubicBezTo>
                    <a:pt x="10062" y="19818"/>
                    <a:pt x="10126" y="19758"/>
                    <a:pt x="10185" y="19694"/>
                  </a:cubicBezTo>
                  <a:lnTo>
                    <a:pt x="10185" y="19694"/>
                  </a:lnTo>
                  <a:cubicBezTo>
                    <a:pt x="9691" y="21117"/>
                    <a:pt x="8951" y="22722"/>
                    <a:pt x="7592" y="23463"/>
                  </a:cubicBezTo>
                  <a:cubicBezTo>
                    <a:pt x="7286" y="23646"/>
                    <a:pt x="6975" y="23769"/>
                    <a:pt x="6669" y="23957"/>
                  </a:cubicBezTo>
                  <a:cubicBezTo>
                    <a:pt x="6604" y="24016"/>
                    <a:pt x="6545" y="24140"/>
                    <a:pt x="6481" y="24263"/>
                  </a:cubicBezTo>
                  <a:cubicBezTo>
                    <a:pt x="6422" y="24451"/>
                    <a:pt x="6669" y="24634"/>
                    <a:pt x="6916" y="24698"/>
                  </a:cubicBezTo>
                  <a:cubicBezTo>
                    <a:pt x="7163" y="24698"/>
                    <a:pt x="7469" y="24510"/>
                    <a:pt x="7716" y="24387"/>
                  </a:cubicBezTo>
                  <a:lnTo>
                    <a:pt x="7716" y="24387"/>
                  </a:lnTo>
                  <a:cubicBezTo>
                    <a:pt x="7098" y="25686"/>
                    <a:pt x="6298" y="26980"/>
                    <a:pt x="5557" y="28215"/>
                  </a:cubicBezTo>
                  <a:cubicBezTo>
                    <a:pt x="5370" y="28649"/>
                    <a:pt x="5123" y="29020"/>
                    <a:pt x="4816" y="29326"/>
                  </a:cubicBezTo>
                  <a:cubicBezTo>
                    <a:pt x="4382" y="29697"/>
                    <a:pt x="3764" y="29884"/>
                    <a:pt x="3270" y="30008"/>
                  </a:cubicBezTo>
                  <a:cubicBezTo>
                    <a:pt x="2347" y="30255"/>
                    <a:pt x="1482" y="30502"/>
                    <a:pt x="618" y="30684"/>
                  </a:cubicBezTo>
                  <a:cubicBezTo>
                    <a:pt x="307" y="30808"/>
                    <a:pt x="0" y="31119"/>
                    <a:pt x="183" y="31302"/>
                  </a:cubicBezTo>
                  <a:cubicBezTo>
                    <a:pt x="1606" y="31055"/>
                    <a:pt x="3023" y="30872"/>
                    <a:pt x="4382" y="30625"/>
                  </a:cubicBezTo>
                  <a:lnTo>
                    <a:pt x="4693" y="30625"/>
                  </a:lnTo>
                  <a:cubicBezTo>
                    <a:pt x="5370" y="29944"/>
                    <a:pt x="5863" y="29267"/>
                    <a:pt x="6175" y="28462"/>
                  </a:cubicBezTo>
                  <a:cubicBezTo>
                    <a:pt x="7098" y="26115"/>
                    <a:pt x="11173" y="19941"/>
                    <a:pt x="11544" y="17842"/>
                  </a:cubicBezTo>
                  <a:cubicBezTo>
                    <a:pt x="11978" y="15743"/>
                    <a:pt x="15248" y="7346"/>
                    <a:pt x="14078" y="3024"/>
                  </a:cubicBezTo>
                  <a:cubicBezTo>
                    <a:pt x="13766" y="2036"/>
                    <a:pt x="13520" y="1048"/>
                    <a:pt x="13213" y="60"/>
                  </a:cubicBezTo>
                  <a:cubicBezTo>
                    <a:pt x="13149" y="1"/>
                    <a:pt x="13090" y="1"/>
                    <a:pt x="13026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3516750" y="4624925"/>
              <a:ext cx="4600" cy="21650"/>
            </a:xfrm>
            <a:custGeom>
              <a:avLst/>
              <a:gdLst/>
              <a:ahLst/>
              <a:cxnLst/>
              <a:rect l="l" t="t" r="r" b="b"/>
              <a:pathLst>
                <a:path w="184" h="866" extrusionOk="0">
                  <a:moveTo>
                    <a:pt x="184" y="1"/>
                  </a:moveTo>
                  <a:lnTo>
                    <a:pt x="184" y="1"/>
                  </a:lnTo>
                  <a:cubicBezTo>
                    <a:pt x="1" y="189"/>
                    <a:pt x="1" y="559"/>
                    <a:pt x="60" y="865"/>
                  </a:cubicBezTo>
                  <a:cubicBezTo>
                    <a:pt x="124" y="618"/>
                    <a:pt x="124" y="312"/>
                    <a:pt x="18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3518250" y="4623450"/>
              <a:ext cx="279475" cy="262425"/>
            </a:xfrm>
            <a:custGeom>
              <a:avLst/>
              <a:gdLst/>
              <a:ahLst/>
              <a:cxnLst/>
              <a:rect l="l" t="t" r="r" b="b"/>
              <a:pathLst>
                <a:path w="11179" h="10497" extrusionOk="0">
                  <a:moveTo>
                    <a:pt x="371" y="1"/>
                  </a:moveTo>
                  <a:cubicBezTo>
                    <a:pt x="247" y="1"/>
                    <a:pt x="188" y="1"/>
                    <a:pt x="124" y="60"/>
                  </a:cubicBezTo>
                  <a:cubicBezTo>
                    <a:pt x="64" y="371"/>
                    <a:pt x="64" y="677"/>
                    <a:pt x="0" y="924"/>
                  </a:cubicBezTo>
                  <a:cubicBezTo>
                    <a:pt x="64" y="989"/>
                    <a:pt x="64" y="1048"/>
                    <a:pt x="64" y="1112"/>
                  </a:cubicBezTo>
                  <a:cubicBezTo>
                    <a:pt x="618" y="2470"/>
                    <a:pt x="1176" y="3765"/>
                    <a:pt x="1793" y="5064"/>
                  </a:cubicBezTo>
                  <a:cubicBezTo>
                    <a:pt x="2099" y="5740"/>
                    <a:pt x="2470" y="6481"/>
                    <a:pt x="3087" y="6975"/>
                  </a:cubicBezTo>
                  <a:cubicBezTo>
                    <a:pt x="3522" y="7286"/>
                    <a:pt x="3952" y="7469"/>
                    <a:pt x="4446" y="7593"/>
                  </a:cubicBezTo>
                  <a:lnTo>
                    <a:pt x="3892" y="6669"/>
                  </a:lnTo>
                  <a:cubicBezTo>
                    <a:pt x="2905" y="6111"/>
                    <a:pt x="2164" y="5123"/>
                    <a:pt x="1605" y="4135"/>
                  </a:cubicBezTo>
                  <a:cubicBezTo>
                    <a:pt x="988" y="2841"/>
                    <a:pt x="682" y="1418"/>
                    <a:pt x="371" y="1"/>
                  </a:cubicBezTo>
                  <a:close/>
                  <a:moveTo>
                    <a:pt x="4880" y="7099"/>
                  </a:moveTo>
                  <a:lnTo>
                    <a:pt x="4880" y="7099"/>
                  </a:lnTo>
                  <a:cubicBezTo>
                    <a:pt x="5004" y="7346"/>
                    <a:pt x="5251" y="7657"/>
                    <a:pt x="5434" y="7904"/>
                  </a:cubicBezTo>
                  <a:lnTo>
                    <a:pt x="5992" y="8087"/>
                  </a:lnTo>
                  <a:cubicBezTo>
                    <a:pt x="6856" y="8457"/>
                    <a:pt x="7597" y="9139"/>
                    <a:pt x="8397" y="9692"/>
                  </a:cubicBezTo>
                  <a:cubicBezTo>
                    <a:pt x="9138" y="10126"/>
                    <a:pt x="9943" y="10497"/>
                    <a:pt x="10743" y="10497"/>
                  </a:cubicBezTo>
                  <a:lnTo>
                    <a:pt x="11178" y="10497"/>
                  </a:lnTo>
                  <a:cubicBezTo>
                    <a:pt x="10990" y="9880"/>
                    <a:pt x="10126" y="9939"/>
                    <a:pt x="9509" y="9880"/>
                  </a:cubicBezTo>
                  <a:cubicBezTo>
                    <a:pt x="8338" y="9633"/>
                    <a:pt x="7720" y="8210"/>
                    <a:pt x="6609" y="7657"/>
                  </a:cubicBezTo>
                  <a:cubicBezTo>
                    <a:pt x="6115" y="7346"/>
                    <a:pt x="5434" y="7286"/>
                    <a:pt x="4880" y="7099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3615550" y="4790150"/>
              <a:ext cx="38550" cy="30900"/>
            </a:xfrm>
            <a:custGeom>
              <a:avLst/>
              <a:gdLst/>
              <a:ahLst/>
              <a:cxnLst/>
              <a:rect l="l" t="t" r="r" b="b"/>
              <a:pathLst>
                <a:path w="1542" h="1236" extrusionOk="0">
                  <a:moveTo>
                    <a:pt x="0" y="1"/>
                  </a:moveTo>
                  <a:lnTo>
                    <a:pt x="554" y="925"/>
                  </a:lnTo>
                  <a:cubicBezTo>
                    <a:pt x="865" y="1048"/>
                    <a:pt x="1235" y="1112"/>
                    <a:pt x="1542" y="1236"/>
                  </a:cubicBezTo>
                  <a:cubicBezTo>
                    <a:pt x="1359" y="989"/>
                    <a:pt x="1112" y="678"/>
                    <a:pt x="988" y="431"/>
                  </a:cubicBezTo>
                  <a:cubicBezTo>
                    <a:pt x="924" y="431"/>
                    <a:pt x="865" y="371"/>
                    <a:pt x="801" y="371"/>
                  </a:cubicBezTo>
                  <a:cubicBezTo>
                    <a:pt x="554" y="248"/>
                    <a:pt x="247" y="124"/>
                    <a:pt x="0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3495150" y="4679025"/>
              <a:ext cx="421350" cy="608200"/>
            </a:xfrm>
            <a:custGeom>
              <a:avLst/>
              <a:gdLst/>
              <a:ahLst/>
              <a:cxnLst/>
              <a:rect l="l" t="t" r="r" b="b"/>
              <a:pathLst>
                <a:path w="16854" h="24328" extrusionOk="0">
                  <a:moveTo>
                    <a:pt x="618" y="0"/>
                  </a:moveTo>
                  <a:cubicBezTo>
                    <a:pt x="247" y="0"/>
                    <a:pt x="1" y="430"/>
                    <a:pt x="1" y="924"/>
                  </a:cubicBezTo>
                  <a:cubicBezTo>
                    <a:pt x="307" y="5370"/>
                    <a:pt x="1048" y="10556"/>
                    <a:pt x="3888" y="14137"/>
                  </a:cubicBezTo>
                  <a:cubicBezTo>
                    <a:pt x="4382" y="14754"/>
                    <a:pt x="4940" y="15372"/>
                    <a:pt x="5370" y="16054"/>
                  </a:cubicBezTo>
                  <a:cubicBezTo>
                    <a:pt x="5681" y="16547"/>
                    <a:pt x="5928" y="17165"/>
                    <a:pt x="6298" y="17659"/>
                  </a:cubicBezTo>
                  <a:cubicBezTo>
                    <a:pt x="7163" y="18647"/>
                    <a:pt x="8580" y="18894"/>
                    <a:pt x="9692" y="19635"/>
                  </a:cubicBezTo>
                  <a:cubicBezTo>
                    <a:pt x="10926" y="20376"/>
                    <a:pt x="11732" y="21670"/>
                    <a:pt x="12719" y="22658"/>
                  </a:cubicBezTo>
                  <a:cubicBezTo>
                    <a:pt x="13520" y="23463"/>
                    <a:pt x="14878" y="24327"/>
                    <a:pt x="16113" y="24327"/>
                  </a:cubicBezTo>
                  <a:cubicBezTo>
                    <a:pt x="16236" y="24327"/>
                    <a:pt x="16424" y="24327"/>
                    <a:pt x="16607" y="24263"/>
                  </a:cubicBezTo>
                  <a:cubicBezTo>
                    <a:pt x="16730" y="24263"/>
                    <a:pt x="16794" y="24204"/>
                    <a:pt x="16854" y="24139"/>
                  </a:cubicBezTo>
                  <a:cubicBezTo>
                    <a:pt x="15248" y="23216"/>
                    <a:pt x="13643" y="22287"/>
                    <a:pt x="12408" y="21423"/>
                  </a:cubicBezTo>
                  <a:cubicBezTo>
                    <a:pt x="8210" y="18523"/>
                    <a:pt x="4382" y="13831"/>
                    <a:pt x="3335" y="11855"/>
                  </a:cubicBezTo>
                  <a:cubicBezTo>
                    <a:pt x="2283" y="9879"/>
                    <a:pt x="2283" y="8333"/>
                    <a:pt x="1235" y="4382"/>
                  </a:cubicBezTo>
                  <a:cubicBezTo>
                    <a:pt x="801" y="2653"/>
                    <a:pt x="741" y="1295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3513675" y="4679025"/>
              <a:ext cx="405925" cy="603500"/>
            </a:xfrm>
            <a:custGeom>
              <a:avLst/>
              <a:gdLst/>
              <a:ahLst/>
              <a:cxnLst/>
              <a:rect l="l" t="t" r="r" b="b"/>
              <a:pathLst>
                <a:path w="16237" h="24140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1295"/>
                    <a:pt x="60" y="2653"/>
                    <a:pt x="494" y="4382"/>
                  </a:cubicBezTo>
                  <a:cubicBezTo>
                    <a:pt x="1542" y="8333"/>
                    <a:pt x="1542" y="9879"/>
                    <a:pt x="2594" y="11855"/>
                  </a:cubicBezTo>
                  <a:cubicBezTo>
                    <a:pt x="3641" y="13831"/>
                    <a:pt x="7469" y="18523"/>
                    <a:pt x="11667" y="21423"/>
                  </a:cubicBezTo>
                  <a:cubicBezTo>
                    <a:pt x="12902" y="22287"/>
                    <a:pt x="14507" y="23216"/>
                    <a:pt x="16113" y="24139"/>
                  </a:cubicBezTo>
                  <a:cubicBezTo>
                    <a:pt x="16236" y="23957"/>
                    <a:pt x="15989" y="23769"/>
                    <a:pt x="15806" y="23645"/>
                  </a:cubicBezTo>
                  <a:lnTo>
                    <a:pt x="14507" y="22905"/>
                  </a:lnTo>
                  <a:cubicBezTo>
                    <a:pt x="13090" y="22104"/>
                    <a:pt x="11855" y="21052"/>
                    <a:pt x="10867" y="19758"/>
                  </a:cubicBezTo>
                  <a:cubicBezTo>
                    <a:pt x="11050" y="19570"/>
                    <a:pt x="11297" y="19447"/>
                    <a:pt x="11608" y="19447"/>
                  </a:cubicBezTo>
                  <a:cubicBezTo>
                    <a:pt x="12102" y="19447"/>
                    <a:pt x="12655" y="19758"/>
                    <a:pt x="13090" y="20064"/>
                  </a:cubicBezTo>
                  <a:cubicBezTo>
                    <a:pt x="13520" y="20435"/>
                    <a:pt x="14448" y="21176"/>
                    <a:pt x="15066" y="21176"/>
                  </a:cubicBezTo>
                  <a:cubicBezTo>
                    <a:pt x="15313" y="21176"/>
                    <a:pt x="15683" y="20993"/>
                    <a:pt x="15560" y="20682"/>
                  </a:cubicBezTo>
                  <a:cubicBezTo>
                    <a:pt x="15495" y="20558"/>
                    <a:pt x="15313" y="20499"/>
                    <a:pt x="15125" y="20499"/>
                  </a:cubicBezTo>
                  <a:lnTo>
                    <a:pt x="14631" y="20499"/>
                  </a:lnTo>
                  <a:cubicBezTo>
                    <a:pt x="13890" y="20499"/>
                    <a:pt x="13213" y="19941"/>
                    <a:pt x="12779" y="19388"/>
                  </a:cubicBezTo>
                  <a:cubicBezTo>
                    <a:pt x="12596" y="19264"/>
                    <a:pt x="12472" y="19017"/>
                    <a:pt x="12285" y="18953"/>
                  </a:cubicBezTo>
                  <a:cubicBezTo>
                    <a:pt x="12161" y="18894"/>
                    <a:pt x="12102" y="18894"/>
                    <a:pt x="11978" y="18894"/>
                  </a:cubicBezTo>
                  <a:cubicBezTo>
                    <a:pt x="11791" y="18894"/>
                    <a:pt x="11544" y="18953"/>
                    <a:pt x="11361" y="19017"/>
                  </a:cubicBezTo>
                  <a:cubicBezTo>
                    <a:pt x="11173" y="19076"/>
                    <a:pt x="10991" y="19076"/>
                    <a:pt x="10803" y="19076"/>
                  </a:cubicBezTo>
                  <a:cubicBezTo>
                    <a:pt x="10126" y="19076"/>
                    <a:pt x="9445" y="18829"/>
                    <a:pt x="8827" y="18459"/>
                  </a:cubicBezTo>
                  <a:cubicBezTo>
                    <a:pt x="8274" y="18029"/>
                    <a:pt x="7780" y="17535"/>
                    <a:pt x="7286" y="16977"/>
                  </a:cubicBezTo>
                  <a:lnTo>
                    <a:pt x="7286" y="16977"/>
                  </a:lnTo>
                  <a:cubicBezTo>
                    <a:pt x="7656" y="17224"/>
                    <a:pt x="8150" y="17288"/>
                    <a:pt x="8644" y="17288"/>
                  </a:cubicBezTo>
                  <a:lnTo>
                    <a:pt x="9815" y="17288"/>
                  </a:lnTo>
                  <a:cubicBezTo>
                    <a:pt x="10250" y="17288"/>
                    <a:pt x="10679" y="17348"/>
                    <a:pt x="10991" y="17595"/>
                  </a:cubicBezTo>
                  <a:cubicBezTo>
                    <a:pt x="11297" y="17782"/>
                    <a:pt x="11608" y="18212"/>
                    <a:pt x="11978" y="18212"/>
                  </a:cubicBezTo>
                  <a:cubicBezTo>
                    <a:pt x="11978" y="18212"/>
                    <a:pt x="12038" y="18153"/>
                    <a:pt x="12102" y="18153"/>
                  </a:cubicBezTo>
                  <a:cubicBezTo>
                    <a:pt x="11791" y="17535"/>
                    <a:pt x="11361" y="16918"/>
                    <a:pt x="10744" y="16730"/>
                  </a:cubicBezTo>
                  <a:cubicBezTo>
                    <a:pt x="10556" y="16671"/>
                    <a:pt x="10373" y="16671"/>
                    <a:pt x="10250" y="16671"/>
                  </a:cubicBezTo>
                  <a:cubicBezTo>
                    <a:pt x="10003" y="16671"/>
                    <a:pt x="9815" y="16730"/>
                    <a:pt x="9632" y="16730"/>
                  </a:cubicBezTo>
                  <a:lnTo>
                    <a:pt x="9568" y="16730"/>
                  </a:lnTo>
                  <a:cubicBezTo>
                    <a:pt x="7222" y="16730"/>
                    <a:pt x="5310" y="14819"/>
                    <a:pt x="3705" y="13090"/>
                  </a:cubicBezTo>
                  <a:lnTo>
                    <a:pt x="3705" y="13090"/>
                  </a:lnTo>
                  <a:lnTo>
                    <a:pt x="7780" y="13831"/>
                  </a:lnTo>
                  <a:cubicBezTo>
                    <a:pt x="7903" y="13890"/>
                    <a:pt x="9074" y="14201"/>
                    <a:pt x="9632" y="14201"/>
                  </a:cubicBezTo>
                  <a:cubicBezTo>
                    <a:pt x="9879" y="14201"/>
                    <a:pt x="10062" y="14137"/>
                    <a:pt x="9938" y="13954"/>
                  </a:cubicBezTo>
                  <a:cubicBezTo>
                    <a:pt x="9938" y="13890"/>
                    <a:pt x="9879" y="13831"/>
                    <a:pt x="9815" y="13831"/>
                  </a:cubicBezTo>
                  <a:cubicBezTo>
                    <a:pt x="8644" y="13213"/>
                    <a:pt x="7163" y="13273"/>
                    <a:pt x="5863" y="13090"/>
                  </a:cubicBezTo>
                  <a:cubicBezTo>
                    <a:pt x="3641" y="12655"/>
                    <a:pt x="1788" y="10556"/>
                    <a:pt x="1729" y="8274"/>
                  </a:cubicBezTo>
                  <a:lnTo>
                    <a:pt x="1729" y="8274"/>
                  </a:lnTo>
                  <a:cubicBezTo>
                    <a:pt x="2035" y="9198"/>
                    <a:pt x="2529" y="10250"/>
                    <a:pt x="3458" y="10497"/>
                  </a:cubicBezTo>
                  <a:cubicBezTo>
                    <a:pt x="2406" y="9015"/>
                    <a:pt x="1665" y="7345"/>
                    <a:pt x="1295" y="5557"/>
                  </a:cubicBezTo>
                  <a:cubicBezTo>
                    <a:pt x="1482" y="5493"/>
                    <a:pt x="1606" y="5493"/>
                    <a:pt x="1788" y="5493"/>
                  </a:cubicBezTo>
                  <a:cubicBezTo>
                    <a:pt x="2406" y="5493"/>
                    <a:pt x="2964" y="5804"/>
                    <a:pt x="3211" y="6357"/>
                  </a:cubicBezTo>
                  <a:cubicBezTo>
                    <a:pt x="3394" y="5681"/>
                    <a:pt x="2717" y="4940"/>
                    <a:pt x="2035" y="4940"/>
                  </a:cubicBezTo>
                  <a:cubicBezTo>
                    <a:pt x="1912" y="4940"/>
                    <a:pt x="1788" y="4940"/>
                    <a:pt x="1665" y="4999"/>
                  </a:cubicBezTo>
                  <a:cubicBezTo>
                    <a:pt x="1542" y="5063"/>
                    <a:pt x="1359" y="5123"/>
                    <a:pt x="1235" y="5123"/>
                  </a:cubicBezTo>
                  <a:cubicBezTo>
                    <a:pt x="1171" y="5123"/>
                    <a:pt x="1112" y="5123"/>
                    <a:pt x="1048" y="5063"/>
                  </a:cubicBezTo>
                  <a:cubicBezTo>
                    <a:pt x="924" y="4999"/>
                    <a:pt x="865" y="4816"/>
                    <a:pt x="865" y="4693"/>
                  </a:cubicBezTo>
                  <a:cubicBezTo>
                    <a:pt x="741" y="4011"/>
                    <a:pt x="618" y="3394"/>
                    <a:pt x="618" y="2717"/>
                  </a:cubicBezTo>
                  <a:lnTo>
                    <a:pt x="618" y="2717"/>
                  </a:lnTo>
                  <a:cubicBezTo>
                    <a:pt x="677" y="2964"/>
                    <a:pt x="677" y="3270"/>
                    <a:pt x="924" y="3458"/>
                  </a:cubicBezTo>
                  <a:cubicBezTo>
                    <a:pt x="988" y="3581"/>
                    <a:pt x="1112" y="3581"/>
                    <a:pt x="1235" y="3581"/>
                  </a:cubicBezTo>
                  <a:cubicBezTo>
                    <a:pt x="1418" y="3581"/>
                    <a:pt x="1542" y="3517"/>
                    <a:pt x="1606" y="3394"/>
                  </a:cubicBezTo>
                  <a:cubicBezTo>
                    <a:pt x="1112" y="3088"/>
                    <a:pt x="741" y="2529"/>
                    <a:pt x="677" y="1976"/>
                  </a:cubicBezTo>
                  <a:cubicBezTo>
                    <a:pt x="618" y="1606"/>
                    <a:pt x="677" y="430"/>
                    <a:pt x="371" y="183"/>
                  </a:cubicBezTo>
                  <a:cubicBezTo>
                    <a:pt x="247" y="124"/>
                    <a:pt x="183" y="60"/>
                    <a:pt x="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3527500" y="4106850"/>
              <a:ext cx="560400" cy="855825"/>
            </a:xfrm>
            <a:custGeom>
              <a:avLst/>
              <a:gdLst/>
              <a:ahLst/>
              <a:cxnLst/>
              <a:rect l="l" t="t" r="r" b="b"/>
              <a:pathLst>
                <a:path w="22416" h="34233" extrusionOk="0">
                  <a:moveTo>
                    <a:pt x="17699" y="0"/>
                  </a:moveTo>
                  <a:cubicBezTo>
                    <a:pt x="17630" y="0"/>
                    <a:pt x="17553" y="16"/>
                    <a:pt x="17476" y="43"/>
                  </a:cubicBezTo>
                  <a:cubicBezTo>
                    <a:pt x="16612" y="225"/>
                    <a:pt x="15994" y="907"/>
                    <a:pt x="15130" y="1277"/>
                  </a:cubicBezTo>
                  <a:cubicBezTo>
                    <a:pt x="14142" y="1707"/>
                    <a:pt x="13090" y="2078"/>
                    <a:pt x="12102" y="2512"/>
                  </a:cubicBezTo>
                  <a:cubicBezTo>
                    <a:pt x="11114" y="2883"/>
                    <a:pt x="10126" y="3312"/>
                    <a:pt x="9262" y="3871"/>
                  </a:cubicBezTo>
                  <a:cubicBezTo>
                    <a:pt x="8091" y="4671"/>
                    <a:pt x="6980" y="5906"/>
                    <a:pt x="5557" y="6153"/>
                  </a:cubicBezTo>
                  <a:cubicBezTo>
                    <a:pt x="6051" y="5165"/>
                    <a:pt x="6980" y="4241"/>
                    <a:pt x="7533" y="3253"/>
                  </a:cubicBezTo>
                  <a:cubicBezTo>
                    <a:pt x="7407" y="3174"/>
                    <a:pt x="7273" y="3139"/>
                    <a:pt x="7137" y="3139"/>
                  </a:cubicBezTo>
                  <a:cubicBezTo>
                    <a:pt x="6737" y="3139"/>
                    <a:pt x="6312" y="3438"/>
                    <a:pt x="5992" y="3806"/>
                  </a:cubicBezTo>
                  <a:cubicBezTo>
                    <a:pt x="4140" y="5906"/>
                    <a:pt x="4016" y="9363"/>
                    <a:pt x="1482" y="10969"/>
                  </a:cubicBezTo>
                  <a:cubicBezTo>
                    <a:pt x="1235" y="11156"/>
                    <a:pt x="865" y="11339"/>
                    <a:pt x="682" y="11586"/>
                  </a:cubicBezTo>
                  <a:cubicBezTo>
                    <a:pt x="312" y="11956"/>
                    <a:pt x="248" y="12515"/>
                    <a:pt x="188" y="13009"/>
                  </a:cubicBezTo>
                  <a:cubicBezTo>
                    <a:pt x="1" y="15167"/>
                    <a:pt x="248" y="17266"/>
                    <a:pt x="559" y="19366"/>
                  </a:cubicBezTo>
                  <a:cubicBezTo>
                    <a:pt x="806" y="20847"/>
                    <a:pt x="1053" y="22329"/>
                    <a:pt x="1670" y="23688"/>
                  </a:cubicBezTo>
                  <a:cubicBezTo>
                    <a:pt x="1976" y="24429"/>
                    <a:pt x="2411" y="25169"/>
                    <a:pt x="2841" y="25851"/>
                  </a:cubicBezTo>
                  <a:cubicBezTo>
                    <a:pt x="3275" y="26592"/>
                    <a:pt x="3705" y="27333"/>
                    <a:pt x="4140" y="28010"/>
                  </a:cubicBezTo>
                  <a:cubicBezTo>
                    <a:pt x="5187" y="29679"/>
                    <a:pt x="6175" y="31408"/>
                    <a:pt x="7227" y="33072"/>
                  </a:cubicBezTo>
                  <a:cubicBezTo>
                    <a:pt x="7599" y="33606"/>
                    <a:pt x="8159" y="34233"/>
                    <a:pt x="8741" y="34233"/>
                  </a:cubicBezTo>
                  <a:cubicBezTo>
                    <a:pt x="8832" y="34233"/>
                    <a:pt x="8923" y="34217"/>
                    <a:pt x="9015" y="34184"/>
                  </a:cubicBezTo>
                  <a:cubicBezTo>
                    <a:pt x="8027" y="33319"/>
                    <a:pt x="7227" y="32332"/>
                    <a:pt x="6545" y="31284"/>
                  </a:cubicBezTo>
                  <a:lnTo>
                    <a:pt x="6545" y="31284"/>
                  </a:lnTo>
                  <a:cubicBezTo>
                    <a:pt x="8398" y="31961"/>
                    <a:pt x="10191" y="32702"/>
                    <a:pt x="12043" y="33384"/>
                  </a:cubicBezTo>
                  <a:cubicBezTo>
                    <a:pt x="12227" y="33462"/>
                    <a:pt x="12458" y="33519"/>
                    <a:pt x="12671" y="33519"/>
                  </a:cubicBezTo>
                  <a:cubicBezTo>
                    <a:pt x="12955" y="33519"/>
                    <a:pt x="13207" y="33419"/>
                    <a:pt x="13278" y="33137"/>
                  </a:cubicBezTo>
                  <a:cubicBezTo>
                    <a:pt x="13337" y="32766"/>
                    <a:pt x="12907" y="32519"/>
                    <a:pt x="12537" y="32332"/>
                  </a:cubicBezTo>
                  <a:cubicBezTo>
                    <a:pt x="10685" y="31591"/>
                    <a:pt x="8768" y="31037"/>
                    <a:pt x="7103" y="29926"/>
                  </a:cubicBezTo>
                  <a:cubicBezTo>
                    <a:pt x="5434" y="28874"/>
                    <a:pt x="3952" y="27209"/>
                    <a:pt x="3705" y="25234"/>
                  </a:cubicBezTo>
                  <a:lnTo>
                    <a:pt x="3705" y="25234"/>
                  </a:lnTo>
                  <a:cubicBezTo>
                    <a:pt x="4634" y="25663"/>
                    <a:pt x="5375" y="26345"/>
                    <a:pt x="6239" y="26839"/>
                  </a:cubicBezTo>
                  <a:cubicBezTo>
                    <a:pt x="6964" y="27303"/>
                    <a:pt x="7818" y="27683"/>
                    <a:pt x="8657" y="27683"/>
                  </a:cubicBezTo>
                  <a:cubicBezTo>
                    <a:pt x="8818" y="27683"/>
                    <a:pt x="8979" y="27669"/>
                    <a:pt x="9139" y="27639"/>
                  </a:cubicBezTo>
                  <a:cubicBezTo>
                    <a:pt x="9079" y="27333"/>
                    <a:pt x="8709" y="27145"/>
                    <a:pt x="8398" y="27022"/>
                  </a:cubicBezTo>
                  <a:cubicBezTo>
                    <a:pt x="7533" y="26775"/>
                    <a:pt x="6545" y="26592"/>
                    <a:pt x="5869" y="26034"/>
                  </a:cubicBezTo>
                  <a:cubicBezTo>
                    <a:pt x="5375" y="25540"/>
                    <a:pt x="5004" y="24863"/>
                    <a:pt x="4446" y="24493"/>
                  </a:cubicBezTo>
                  <a:cubicBezTo>
                    <a:pt x="4076" y="24246"/>
                    <a:pt x="3646" y="24122"/>
                    <a:pt x="3335" y="23811"/>
                  </a:cubicBezTo>
                  <a:cubicBezTo>
                    <a:pt x="3088" y="23564"/>
                    <a:pt x="2964" y="23194"/>
                    <a:pt x="2782" y="22823"/>
                  </a:cubicBezTo>
                  <a:cubicBezTo>
                    <a:pt x="2347" y="21529"/>
                    <a:pt x="1853" y="20230"/>
                    <a:pt x="1423" y="18995"/>
                  </a:cubicBezTo>
                  <a:lnTo>
                    <a:pt x="1423" y="18995"/>
                  </a:lnTo>
                  <a:cubicBezTo>
                    <a:pt x="2535" y="20107"/>
                    <a:pt x="3893" y="21218"/>
                    <a:pt x="5375" y="21959"/>
                  </a:cubicBezTo>
                  <a:cubicBezTo>
                    <a:pt x="5465" y="22049"/>
                    <a:pt x="5587" y="22108"/>
                    <a:pt x="5694" y="22108"/>
                  </a:cubicBezTo>
                  <a:cubicBezTo>
                    <a:pt x="5734" y="22108"/>
                    <a:pt x="5771" y="22100"/>
                    <a:pt x="5804" y="22082"/>
                  </a:cubicBezTo>
                  <a:cubicBezTo>
                    <a:pt x="6051" y="22023"/>
                    <a:pt x="6116" y="21653"/>
                    <a:pt x="5992" y="21406"/>
                  </a:cubicBezTo>
                  <a:cubicBezTo>
                    <a:pt x="5869" y="21218"/>
                    <a:pt x="5622" y="21094"/>
                    <a:pt x="5375" y="20971"/>
                  </a:cubicBezTo>
                  <a:cubicBezTo>
                    <a:pt x="4940" y="20788"/>
                    <a:pt x="4076" y="20665"/>
                    <a:pt x="4323" y="20107"/>
                  </a:cubicBezTo>
                  <a:cubicBezTo>
                    <a:pt x="4419" y="19864"/>
                    <a:pt x="4611" y="19803"/>
                    <a:pt x="4835" y="19803"/>
                  </a:cubicBezTo>
                  <a:cubicBezTo>
                    <a:pt x="5065" y="19803"/>
                    <a:pt x="5328" y="19868"/>
                    <a:pt x="5556" y="19868"/>
                  </a:cubicBezTo>
                  <a:cubicBezTo>
                    <a:pt x="5672" y="19868"/>
                    <a:pt x="5779" y="19851"/>
                    <a:pt x="5869" y="19800"/>
                  </a:cubicBezTo>
                  <a:cubicBezTo>
                    <a:pt x="6363" y="19553"/>
                    <a:pt x="6239" y="19059"/>
                    <a:pt x="5557" y="18995"/>
                  </a:cubicBezTo>
                  <a:cubicBezTo>
                    <a:pt x="5128" y="18995"/>
                    <a:pt x="4693" y="19119"/>
                    <a:pt x="4323" y="19306"/>
                  </a:cubicBezTo>
                  <a:cubicBezTo>
                    <a:pt x="3874" y="19580"/>
                    <a:pt x="3577" y="19722"/>
                    <a:pt x="3345" y="19722"/>
                  </a:cubicBezTo>
                  <a:cubicBezTo>
                    <a:pt x="3003" y="19722"/>
                    <a:pt x="2803" y="19411"/>
                    <a:pt x="2470" y="18748"/>
                  </a:cubicBezTo>
                  <a:cubicBezTo>
                    <a:pt x="2164" y="18131"/>
                    <a:pt x="1112" y="16343"/>
                    <a:pt x="1547" y="15785"/>
                  </a:cubicBezTo>
                  <a:lnTo>
                    <a:pt x="1547" y="15785"/>
                  </a:lnTo>
                  <a:cubicBezTo>
                    <a:pt x="1729" y="15849"/>
                    <a:pt x="1794" y="15972"/>
                    <a:pt x="1917" y="16096"/>
                  </a:cubicBezTo>
                  <a:cubicBezTo>
                    <a:pt x="2055" y="16233"/>
                    <a:pt x="2265" y="16407"/>
                    <a:pt x="2438" y="16407"/>
                  </a:cubicBezTo>
                  <a:cubicBezTo>
                    <a:pt x="2495" y="16407"/>
                    <a:pt x="2549" y="16388"/>
                    <a:pt x="2594" y="16343"/>
                  </a:cubicBezTo>
                  <a:cubicBezTo>
                    <a:pt x="2782" y="16219"/>
                    <a:pt x="2717" y="15972"/>
                    <a:pt x="2594" y="15785"/>
                  </a:cubicBezTo>
                  <a:cubicBezTo>
                    <a:pt x="2470" y="15661"/>
                    <a:pt x="2288" y="15602"/>
                    <a:pt x="2100" y="15478"/>
                  </a:cubicBezTo>
                  <a:cubicBezTo>
                    <a:pt x="987" y="14829"/>
                    <a:pt x="1304" y="13065"/>
                    <a:pt x="1897" y="13065"/>
                  </a:cubicBezTo>
                  <a:cubicBezTo>
                    <a:pt x="2093" y="13065"/>
                    <a:pt x="2320" y="13258"/>
                    <a:pt x="2535" y="13749"/>
                  </a:cubicBezTo>
                  <a:cubicBezTo>
                    <a:pt x="2821" y="14382"/>
                    <a:pt x="3487" y="14803"/>
                    <a:pt x="4129" y="14803"/>
                  </a:cubicBezTo>
                  <a:cubicBezTo>
                    <a:pt x="4174" y="14803"/>
                    <a:pt x="4219" y="14801"/>
                    <a:pt x="4263" y="14797"/>
                  </a:cubicBezTo>
                  <a:cubicBezTo>
                    <a:pt x="4783" y="14710"/>
                    <a:pt x="5363" y="14412"/>
                    <a:pt x="5876" y="14412"/>
                  </a:cubicBezTo>
                  <a:cubicBezTo>
                    <a:pt x="6095" y="14412"/>
                    <a:pt x="6302" y="14466"/>
                    <a:pt x="6486" y="14614"/>
                  </a:cubicBezTo>
                  <a:cubicBezTo>
                    <a:pt x="6610" y="14737"/>
                    <a:pt x="6669" y="14861"/>
                    <a:pt x="6792" y="14920"/>
                  </a:cubicBezTo>
                  <a:cubicBezTo>
                    <a:pt x="6843" y="14946"/>
                    <a:pt x="6894" y="14958"/>
                    <a:pt x="6944" y="14958"/>
                  </a:cubicBezTo>
                  <a:cubicBezTo>
                    <a:pt x="7254" y="14958"/>
                    <a:pt x="7508" y="14499"/>
                    <a:pt x="7350" y="14179"/>
                  </a:cubicBezTo>
                  <a:cubicBezTo>
                    <a:pt x="7179" y="13922"/>
                    <a:pt x="6888" y="13815"/>
                    <a:pt x="6602" y="13815"/>
                  </a:cubicBezTo>
                  <a:cubicBezTo>
                    <a:pt x="6477" y="13815"/>
                    <a:pt x="6352" y="13835"/>
                    <a:pt x="6239" y="13873"/>
                  </a:cubicBezTo>
                  <a:cubicBezTo>
                    <a:pt x="5804" y="13932"/>
                    <a:pt x="5498" y="14120"/>
                    <a:pt x="5064" y="14179"/>
                  </a:cubicBezTo>
                  <a:cubicBezTo>
                    <a:pt x="4985" y="14194"/>
                    <a:pt x="4906" y="14200"/>
                    <a:pt x="4826" y="14200"/>
                  </a:cubicBezTo>
                  <a:cubicBezTo>
                    <a:pt x="4222" y="14200"/>
                    <a:pt x="3617" y="13801"/>
                    <a:pt x="3399" y="13256"/>
                  </a:cubicBezTo>
                  <a:cubicBezTo>
                    <a:pt x="3088" y="12638"/>
                    <a:pt x="3275" y="11833"/>
                    <a:pt x="3769" y="11403"/>
                  </a:cubicBezTo>
                  <a:cubicBezTo>
                    <a:pt x="4103" y="12012"/>
                    <a:pt x="4536" y="12725"/>
                    <a:pt x="5339" y="12725"/>
                  </a:cubicBezTo>
                  <a:cubicBezTo>
                    <a:pt x="5429" y="12725"/>
                    <a:pt x="5523" y="12716"/>
                    <a:pt x="5622" y="12697"/>
                  </a:cubicBezTo>
                  <a:cubicBezTo>
                    <a:pt x="5745" y="12638"/>
                    <a:pt x="5928" y="12574"/>
                    <a:pt x="5992" y="12391"/>
                  </a:cubicBezTo>
                  <a:cubicBezTo>
                    <a:pt x="5992" y="12144"/>
                    <a:pt x="5681" y="12021"/>
                    <a:pt x="5434" y="11897"/>
                  </a:cubicBezTo>
                  <a:cubicBezTo>
                    <a:pt x="3952" y="11280"/>
                    <a:pt x="5064" y="9981"/>
                    <a:pt x="5928" y="9363"/>
                  </a:cubicBezTo>
                  <a:lnTo>
                    <a:pt x="10744" y="5846"/>
                  </a:lnTo>
                  <a:cubicBezTo>
                    <a:pt x="11425" y="5352"/>
                    <a:pt x="12166" y="4859"/>
                    <a:pt x="12967" y="4612"/>
                  </a:cubicBezTo>
                  <a:cubicBezTo>
                    <a:pt x="13343" y="4510"/>
                    <a:pt x="13719" y="4469"/>
                    <a:pt x="14096" y="4469"/>
                  </a:cubicBezTo>
                  <a:cubicBezTo>
                    <a:pt x="15325" y="4469"/>
                    <a:pt x="16554" y="4901"/>
                    <a:pt x="17782" y="5041"/>
                  </a:cubicBezTo>
                  <a:cubicBezTo>
                    <a:pt x="18063" y="5066"/>
                    <a:pt x="18343" y="5078"/>
                    <a:pt x="18623" y="5078"/>
                  </a:cubicBezTo>
                  <a:cubicBezTo>
                    <a:pt x="19760" y="5078"/>
                    <a:pt x="20879" y="4872"/>
                    <a:pt x="21922" y="4424"/>
                  </a:cubicBezTo>
                  <a:cubicBezTo>
                    <a:pt x="22104" y="4365"/>
                    <a:pt x="22228" y="4300"/>
                    <a:pt x="22292" y="4177"/>
                  </a:cubicBezTo>
                  <a:cubicBezTo>
                    <a:pt x="22416" y="3930"/>
                    <a:pt x="22228" y="3683"/>
                    <a:pt x="21981" y="3559"/>
                  </a:cubicBezTo>
                  <a:cubicBezTo>
                    <a:pt x="21909" y="3542"/>
                    <a:pt x="21837" y="3535"/>
                    <a:pt x="21766" y="3535"/>
                  </a:cubicBezTo>
                  <a:cubicBezTo>
                    <a:pt x="21591" y="3535"/>
                    <a:pt x="21415" y="3578"/>
                    <a:pt x="21240" y="3624"/>
                  </a:cubicBezTo>
                  <a:cubicBezTo>
                    <a:pt x="20276" y="3827"/>
                    <a:pt x="19308" y="3947"/>
                    <a:pt x="18343" y="3947"/>
                  </a:cubicBezTo>
                  <a:cubicBezTo>
                    <a:pt x="18136" y="3947"/>
                    <a:pt x="17930" y="3941"/>
                    <a:pt x="17723" y="3930"/>
                  </a:cubicBezTo>
                  <a:cubicBezTo>
                    <a:pt x="16610" y="3898"/>
                    <a:pt x="15443" y="3736"/>
                    <a:pt x="14302" y="3736"/>
                  </a:cubicBezTo>
                  <a:cubicBezTo>
                    <a:pt x="13351" y="3736"/>
                    <a:pt x="12418" y="3848"/>
                    <a:pt x="11549" y="4241"/>
                  </a:cubicBezTo>
                  <a:cubicBezTo>
                    <a:pt x="10561" y="4735"/>
                    <a:pt x="9820" y="5476"/>
                    <a:pt x="9015" y="6217"/>
                  </a:cubicBezTo>
                  <a:cubicBezTo>
                    <a:pt x="7474" y="7634"/>
                    <a:pt x="5804" y="8934"/>
                    <a:pt x="4016" y="10045"/>
                  </a:cubicBezTo>
                  <a:cubicBezTo>
                    <a:pt x="4323" y="8375"/>
                    <a:pt x="5622" y="6894"/>
                    <a:pt x="7286" y="6464"/>
                  </a:cubicBezTo>
                  <a:cubicBezTo>
                    <a:pt x="7904" y="6276"/>
                    <a:pt x="8521" y="6217"/>
                    <a:pt x="9079" y="5906"/>
                  </a:cubicBezTo>
                  <a:lnTo>
                    <a:pt x="8645" y="5476"/>
                  </a:lnTo>
                  <a:cubicBezTo>
                    <a:pt x="8091" y="4982"/>
                    <a:pt x="13154" y="2695"/>
                    <a:pt x="13584" y="2636"/>
                  </a:cubicBezTo>
                  <a:cubicBezTo>
                    <a:pt x="14081" y="2533"/>
                    <a:pt x="14557" y="2493"/>
                    <a:pt x="15022" y="2493"/>
                  </a:cubicBezTo>
                  <a:cubicBezTo>
                    <a:pt x="16519" y="2493"/>
                    <a:pt x="17895" y="2912"/>
                    <a:pt x="19452" y="3006"/>
                  </a:cubicBezTo>
                  <a:cubicBezTo>
                    <a:pt x="19511" y="2883"/>
                    <a:pt x="19511" y="2636"/>
                    <a:pt x="19388" y="2512"/>
                  </a:cubicBezTo>
                  <a:cubicBezTo>
                    <a:pt x="19264" y="2389"/>
                    <a:pt x="19141" y="2325"/>
                    <a:pt x="18958" y="2265"/>
                  </a:cubicBezTo>
                  <a:cubicBezTo>
                    <a:pt x="18075" y="1920"/>
                    <a:pt x="17114" y="1734"/>
                    <a:pt x="16137" y="1734"/>
                  </a:cubicBezTo>
                  <a:cubicBezTo>
                    <a:pt x="15884" y="1734"/>
                    <a:pt x="15631" y="1746"/>
                    <a:pt x="15377" y="1771"/>
                  </a:cubicBezTo>
                  <a:cubicBezTo>
                    <a:pt x="15560" y="1337"/>
                    <a:pt x="15994" y="1090"/>
                    <a:pt x="16365" y="966"/>
                  </a:cubicBezTo>
                  <a:cubicBezTo>
                    <a:pt x="16795" y="783"/>
                    <a:pt x="17229" y="719"/>
                    <a:pt x="17600" y="537"/>
                  </a:cubicBezTo>
                  <a:cubicBezTo>
                    <a:pt x="17782" y="472"/>
                    <a:pt x="18029" y="290"/>
                    <a:pt x="17906" y="102"/>
                  </a:cubicBezTo>
                  <a:cubicBezTo>
                    <a:pt x="17872" y="30"/>
                    <a:pt x="17794" y="0"/>
                    <a:pt x="1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3905750" y="4381050"/>
              <a:ext cx="452225" cy="987650"/>
            </a:xfrm>
            <a:custGeom>
              <a:avLst/>
              <a:gdLst/>
              <a:ahLst/>
              <a:cxnLst/>
              <a:rect l="l" t="t" r="r" b="b"/>
              <a:pathLst>
                <a:path w="18089" h="39506" extrusionOk="0">
                  <a:moveTo>
                    <a:pt x="12655" y="1"/>
                  </a:moveTo>
                  <a:lnTo>
                    <a:pt x="12655" y="1"/>
                  </a:lnTo>
                  <a:cubicBezTo>
                    <a:pt x="10432" y="1917"/>
                    <a:pt x="10496" y="5498"/>
                    <a:pt x="9755" y="8091"/>
                  </a:cubicBezTo>
                  <a:cubicBezTo>
                    <a:pt x="9444" y="9139"/>
                    <a:pt x="8150" y="10438"/>
                    <a:pt x="7409" y="11302"/>
                  </a:cubicBezTo>
                  <a:cubicBezTo>
                    <a:pt x="6421" y="12473"/>
                    <a:pt x="5246" y="13525"/>
                    <a:pt x="4011" y="14448"/>
                  </a:cubicBezTo>
                  <a:cubicBezTo>
                    <a:pt x="3393" y="14883"/>
                    <a:pt x="0" y="16301"/>
                    <a:pt x="988" y="17353"/>
                  </a:cubicBezTo>
                  <a:cubicBezTo>
                    <a:pt x="1222" y="17175"/>
                    <a:pt x="1510" y="16667"/>
                    <a:pt x="1856" y="16667"/>
                  </a:cubicBezTo>
                  <a:cubicBezTo>
                    <a:pt x="1874" y="16667"/>
                    <a:pt x="1893" y="16668"/>
                    <a:pt x="1912" y="16671"/>
                  </a:cubicBezTo>
                  <a:cubicBezTo>
                    <a:pt x="2099" y="16671"/>
                    <a:pt x="2282" y="16918"/>
                    <a:pt x="2282" y="17165"/>
                  </a:cubicBezTo>
                  <a:cubicBezTo>
                    <a:pt x="2223" y="17412"/>
                    <a:pt x="2099" y="17600"/>
                    <a:pt x="1976" y="17783"/>
                  </a:cubicBezTo>
                  <a:cubicBezTo>
                    <a:pt x="1788" y="18094"/>
                    <a:pt x="1665" y="18400"/>
                    <a:pt x="1482" y="18711"/>
                  </a:cubicBezTo>
                  <a:cubicBezTo>
                    <a:pt x="1171" y="19205"/>
                    <a:pt x="1111" y="19699"/>
                    <a:pt x="864" y="20193"/>
                  </a:cubicBezTo>
                  <a:cubicBezTo>
                    <a:pt x="977" y="20269"/>
                    <a:pt x="1091" y="20320"/>
                    <a:pt x="1219" y="20320"/>
                  </a:cubicBezTo>
                  <a:cubicBezTo>
                    <a:pt x="1300" y="20320"/>
                    <a:pt x="1386" y="20300"/>
                    <a:pt x="1482" y="20252"/>
                  </a:cubicBezTo>
                  <a:cubicBezTo>
                    <a:pt x="1665" y="20129"/>
                    <a:pt x="1788" y="19882"/>
                    <a:pt x="1852" y="19699"/>
                  </a:cubicBezTo>
                  <a:cubicBezTo>
                    <a:pt x="2405" y="18647"/>
                    <a:pt x="2717" y="17412"/>
                    <a:pt x="3334" y="16424"/>
                  </a:cubicBezTo>
                  <a:cubicBezTo>
                    <a:pt x="3952" y="15436"/>
                    <a:pt x="4999" y="14819"/>
                    <a:pt x="5863" y="14142"/>
                  </a:cubicBezTo>
                  <a:cubicBezTo>
                    <a:pt x="7286" y="12967"/>
                    <a:pt x="8397" y="11485"/>
                    <a:pt x="9444" y="10067"/>
                  </a:cubicBezTo>
                  <a:cubicBezTo>
                    <a:pt x="9879" y="9509"/>
                    <a:pt x="10249" y="8956"/>
                    <a:pt x="10496" y="8338"/>
                  </a:cubicBezTo>
                  <a:cubicBezTo>
                    <a:pt x="11114" y="6733"/>
                    <a:pt x="10679" y="4693"/>
                    <a:pt x="11855" y="3399"/>
                  </a:cubicBezTo>
                  <a:lnTo>
                    <a:pt x="11855" y="3399"/>
                  </a:lnTo>
                  <a:cubicBezTo>
                    <a:pt x="11484" y="8956"/>
                    <a:pt x="11114" y="14572"/>
                    <a:pt x="9074" y="19758"/>
                  </a:cubicBezTo>
                  <a:cubicBezTo>
                    <a:pt x="8456" y="21117"/>
                    <a:pt x="7839" y="22416"/>
                    <a:pt x="7221" y="23833"/>
                  </a:cubicBezTo>
                  <a:cubicBezTo>
                    <a:pt x="5310" y="28466"/>
                    <a:pt x="4505" y="33653"/>
                    <a:pt x="4999" y="38652"/>
                  </a:cubicBezTo>
                  <a:cubicBezTo>
                    <a:pt x="5063" y="38899"/>
                    <a:pt x="5063" y="39145"/>
                    <a:pt x="5246" y="39333"/>
                  </a:cubicBezTo>
                  <a:cubicBezTo>
                    <a:pt x="5317" y="39439"/>
                    <a:pt x="5472" y="39506"/>
                    <a:pt x="5614" y="39506"/>
                  </a:cubicBezTo>
                  <a:cubicBezTo>
                    <a:pt x="5716" y="39506"/>
                    <a:pt x="5811" y="39471"/>
                    <a:pt x="5863" y="39392"/>
                  </a:cubicBezTo>
                  <a:cubicBezTo>
                    <a:pt x="5927" y="39269"/>
                    <a:pt x="5927" y="39086"/>
                    <a:pt x="5927" y="38963"/>
                  </a:cubicBezTo>
                  <a:cubicBezTo>
                    <a:pt x="5680" y="35441"/>
                    <a:pt x="5927" y="31860"/>
                    <a:pt x="6727" y="28402"/>
                  </a:cubicBezTo>
                  <a:cubicBezTo>
                    <a:pt x="6785" y="28018"/>
                    <a:pt x="7036" y="27583"/>
                    <a:pt x="7399" y="27583"/>
                  </a:cubicBezTo>
                  <a:cubicBezTo>
                    <a:pt x="7442" y="27583"/>
                    <a:pt x="7486" y="27589"/>
                    <a:pt x="7533" y="27602"/>
                  </a:cubicBezTo>
                  <a:cubicBezTo>
                    <a:pt x="7715" y="27726"/>
                    <a:pt x="7780" y="27973"/>
                    <a:pt x="7903" y="28155"/>
                  </a:cubicBezTo>
                  <a:cubicBezTo>
                    <a:pt x="8397" y="29331"/>
                    <a:pt x="9879" y="29637"/>
                    <a:pt x="10743" y="30625"/>
                  </a:cubicBezTo>
                  <a:cubicBezTo>
                    <a:pt x="11049" y="30995"/>
                    <a:pt x="11296" y="31430"/>
                    <a:pt x="11608" y="31860"/>
                  </a:cubicBezTo>
                  <a:cubicBezTo>
                    <a:pt x="12225" y="32665"/>
                    <a:pt x="13830" y="33653"/>
                    <a:pt x="14877" y="33653"/>
                  </a:cubicBezTo>
                  <a:cubicBezTo>
                    <a:pt x="14928" y="33677"/>
                    <a:pt x="14989" y="33691"/>
                    <a:pt x="15053" y="33691"/>
                  </a:cubicBezTo>
                  <a:cubicBezTo>
                    <a:pt x="15144" y="33691"/>
                    <a:pt x="15239" y="33662"/>
                    <a:pt x="15312" y="33589"/>
                  </a:cubicBezTo>
                  <a:cubicBezTo>
                    <a:pt x="15495" y="33465"/>
                    <a:pt x="15371" y="33095"/>
                    <a:pt x="15189" y="32971"/>
                  </a:cubicBezTo>
                  <a:cubicBezTo>
                    <a:pt x="14630" y="32601"/>
                    <a:pt x="13830" y="32601"/>
                    <a:pt x="13149" y="32107"/>
                  </a:cubicBezTo>
                  <a:cubicBezTo>
                    <a:pt x="12595" y="31677"/>
                    <a:pt x="12102" y="31119"/>
                    <a:pt x="11731" y="30442"/>
                  </a:cubicBezTo>
                  <a:cubicBezTo>
                    <a:pt x="13460" y="30442"/>
                    <a:pt x="15930" y="30748"/>
                    <a:pt x="17224" y="31983"/>
                  </a:cubicBezTo>
                  <a:cubicBezTo>
                    <a:pt x="17346" y="32105"/>
                    <a:pt x="17545" y="32200"/>
                    <a:pt x="17719" y="32200"/>
                  </a:cubicBezTo>
                  <a:cubicBezTo>
                    <a:pt x="17814" y="32200"/>
                    <a:pt x="17901" y="32173"/>
                    <a:pt x="17965" y="32107"/>
                  </a:cubicBezTo>
                  <a:cubicBezTo>
                    <a:pt x="18088" y="31983"/>
                    <a:pt x="18088" y="31801"/>
                    <a:pt x="17965" y="31613"/>
                  </a:cubicBezTo>
                  <a:cubicBezTo>
                    <a:pt x="17841" y="31489"/>
                    <a:pt x="17718" y="31366"/>
                    <a:pt x="17535" y="31242"/>
                  </a:cubicBezTo>
                  <a:cubicBezTo>
                    <a:pt x="16423" y="30502"/>
                    <a:pt x="15371" y="29948"/>
                    <a:pt x="14013" y="29637"/>
                  </a:cubicBezTo>
                  <a:cubicBezTo>
                    <a:pt x="12531" y="29331"/>
                    <a:pt x="10990" y="29143"/>
                    <a:pt x="9815" y="28279"/>
                  </a:cubicBezTo>
                  <a:cubicBezTo>
                    <a:pt x="8767" y="27479"/>
                    <a:pt x="8086" y="26120"/>
                    <a:pt x="8150" y="24821"/>
                  </a:cubicBezTo>
                  <a:cubicBezTo>
                    <a:pt x="8209" y="22910"/>
                    <a:pt x="9508" y="21364"/>
                    <a:pt x="10249" y="19635"/>
                  </a:cubicBezTo>
                  <a:cubicBezTo>
                    <a:pt x="11237" y="17600"/>
                    <a:pt x="11484" y="15254"/>
                    <a:pt x="11731" y="12967"/>
                  </a:cubicBezTo>
                  <a:cubicBezTo>
                    <a:pt x="11914" y="11425"/>
                    <a:pt x="12102" y="9820"/>
                    <a:pt x="12284" y="8215"/>
                  </a:cubicBezTo>
                  <a:cubicBezTo>
                    <a:pt x="12531" y="5498"/>
                    <a:pt x="12842" y="2717"/>
                    <a:pt x="12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3820775" y="4087650"/>
              <a:ext cx="821200" cy="1181025"/>
            </a:xfrm>
            <a:custGeom>
              <a:avLst/>
              <a:gdLst/>
              <a:ahLst/>
              <a:cxnLst/>
              <a:rect l="l" t="t" r="r" b="b"/>
              <a:pathLst>
                <a:path w="32848" h="47241" extrusionOk="0">
                  <a:moveTo>
                    <a:pt x="15253" y="1"/>
                  </a:moveTo>
                  <a:cubicBezTo>
                    <a:pt x="14923" y="1"/>
                    <a:pt x="14760" y="461"/>
                    <a:pt x="14760" y="811"/>
                  </a:cubicBezTo>
                  <a:cubicBezTo>
                    <a:pt x="14636" y="3527"/>
                    <a:pt x="16612" y="6120"/>
                    <a:pt x="15807" y="8649"/>
                  </a:cubicBezTo>
                  <a:cubicBezTo>
                    <a:pt x="15747" y="8837"/>
                    <a:pt x="15683" y="9020"/>
                    <a:pt x="15560" y="9143"/>
                  </a:cubicBezTo>
                  <a:cubicBezTo>
                    <a:pt x="15394" y="9309"/>
                    <a:pt x="15173" y="9364"/>
                    <a:pt x="14952" y="9364"/>
                  </a:cubicBezTo>
                  <a:cubicBezTo>
                    <a:pt x="14844" y="9364"/>
                    <a:pt x="14737" y="9351"/>
                    <a:pt x="14636" y="9331"/>
                  </a:cubicBezTo>
                  <a:cubicBezTo>
                    <a:pt x="13031" y="9143"/>
                    <a:pt x="11549" y="8467"/>
                    <a:pt x="10067" y="7909"/>
                  </a:cubicBezTo>
                  <a:cubicBezTo>
                    <a:pt x="9326" y="7602"/>
                    <a:pt x="8585" y="7355"/>
                    <a:pt x="7844" y="7168"/>
                  </a:cubicBezTo>
                  <a:cubicBezTo>
                    <a:pt x="7227" y="6921"/>
                    <a:pt x="6610" y="6427"/>
                    <a:pt x="5928" y="6427"/>
                  </a:cubicBezTo>
                  <a:cubicBezTo>
                    <a:pt x="5745" y="6427"/>
                    <a:pt x="5498" y="6491"/>
                    <a:pt x="5434" y="6674"/>
                  </a:cubicBezTo>
                  <a:cubicBezTo>
                    <a:pt x="5375" y="6985"/>
                    <a:pt x="5681" y="7168"/>
                    <a:pt x="5992" y="7232"/>
                  </a:cubicBezTo>
                  <a:cubicBezTo>
                    <a:pt x="7410" y="7726"/>
                    <a:pt x="8768" y="8220"/>
                    <a:pt x="10067" y="8961"/>
                  </a:cubicBezTo>
                  <a:cubicBezTo>
                    <a:pt x="10438" y="9208"/>
                    <a:pt x="10867" y="9514"/>
                    <a:pt x="10867" y="9949"/>
                  </a:cubicBezTo>
                  <a:cubicBezTo>
                    <a:pt x="10932" y="10378"/>
                    <a:pt x="10620" y="10689"/>
                    <a:pt x="10373" y="11060"/>
                  </a:cubicBezTo>
                  <a:cubicBezTo>
                    <a:pt x="9633" y="12295"/>
                    <a:pt x="10003" y="13959"/>
                    <a:pt x="9386" y="15258"/>
                  </a:cubicBezTo>
                  <a:cubicBezTo>
                    <a:pt x="8832" y="16493"/>
                    <a:pt x="7410" y="17170"/>
                    <a:pt x="6051" y="17358"/>
                  </a:cubicBezTo>
                  <a:cubicBezTo>
                    <a:pt x="5599" y="17419"/>
                    <a:pt x="5139" y="17439"/>
                    <a:pt x="4678" y="17439"/>
                  </a:cubicBezTo>
                  <a:cubicBezTo>
                    <a:pt x="3755" y="17439"/>
                    <a:pt x="2823" y="17358"/>
                    <a:pt x="1917" y="17358"/>
                  </a:cubicBezTo>
                  <a:cubicBezTo>
                    <a:pt x="1423" y="17358"/>
                    <a:pt x="929" y="17358"/>
                    <a:pt x="435" y="17417"/>
                  </a:cubicBezTo>
                  <a:cubicBezTo>
                    <a:pt x="248" y="17417"/>
                    <a:pt x="1" y="17540"/>
                    <a:pt x="1" y="17728"/>
                  </a:cubicBezTo>
                  <a:cubicBezTo>
                    <a:pt x="1" y="17852"/>
                    <a:pt x="188" y="17911"/>
                    <a:pt x="312" y="17975"/>
                  </a:cubicBezTo>
                  <a:cubicBezTo>
                    <a:pt x="1181" y="18250"/>
                    <a:pt x="2121" y="18286"/>
                    <a:pt x="3027" y="18286"/>
                  </a:cubicBezTo>
                  <a:cubicBezTo>
                    <a:pt x="3341" y="18286"/>
                    <a:pt x="3651" y="18281"/>
                    <a:pt x="3952" y="18281"/>
                  </a:cubicBezTo>
                  <a:cubicBezTo>
                    <a:pt x="4387" y="18281"/>
                    <a:pt x="8151" y="18158"/>
                    <a:pt x="8215" y="17787"/>
                  </a:cubicBezTo>
                  <a:lnTo>
                    <a:pt x="8215" y="17787"/>
                  </a:lnTo>
                  <a:cubicBezTo>
                    <a:pt x="7721" y="22233"/>
                    <a:pt x="5128" y="26431"/>
                    <a:pt x="1423" y="28842"/>
                  </a:cubicBezTo>
                  <a:cubicBezTo>
                    <a:pt x="865" y="29272"/>
                    <a:pt x="65" y="29459"/>
                    <a:pt x="1" y="30259"/>
                  </a:cubicBezTo>
                  <a:cubicBezTo>
                    <a:pt x="14" y="30261"/>
                    <a:pt x="30" y="30262"/>
                    <a:pt x="47" y="30262"/>
                  </a:cubicBezTo>
                  <a:cubicBezTo>
                    <a:pt x="587" y="30262"/>
                    <a:pt x="2928" y="29336"/>
                    <a:pt x="3027" y="28854"/>
                  </a:cubicBezTo>
                  <a:lnTo>
                    <a:pt x="3027" y="28854"/>
                  </a:lnTo>
                  <a:cubicBezTo>
                    <a:pt x="2842" y="29961"/>
                    <a:pt x="2965" y="31004"/>
                    <a:pt x="3029" y="32112"/>
                  </a:cubicBezTo>
                  <a:cubicBezTo>
                    <a:pt x="3088" y="32359"/>
                    <a:pt x="3088" y="32670"/>
                    <a:pt x="3276" y="32853"/>
                  </a:cubicBezTo>
                  <a:cubicBezTo>
                    <a:pt x="3337" y="32946"/>
                    <a:pt x="3461" y="32993"/>
                    <a:pt x="3584" y="32993"/>
                  </a:cubicBezTo>
                  <a:cubicBezTo>
                    <a:pt x="3708" y="32993"/>
                    <a:pt x="3831" y="32946"/>
                    <a:pt x="3893" y="32853"/>
                  </a:cubicBezTo>
                  <a:cubicBezTo>
                    <a:pt x="3952" y="32729"/>
                    <a:pt x="3952" y="32546"/>
                    <a:pt x="3893" y="32359"/>
                  </a:cubicBezTo>
                  <a:cubicBezTo>
                    <a:pt x="3705" y="31682"/>
                    <a:pt x="3458" y="31000"/>
                    <a:pt x="3335" y="30259"/>
                  </a:cubicBezTo>
                  <a:cubicBezTo>
                    <a:pt x="3152" y="28037"/>
                    <a:pt x="5187" y="26308"/>
                    <a:pt x="6610" y="24579"/>
                  </a:cubicBezTo>
                  <a:cubicBezTo>
                    <a:pt x="9079" y="21492"/>
                    <a:pt x="9944" y="17481"/>
                    <a:pt x="10867" y="13653"/>
                  </a:cubicBezTo>
                  <a:cubicBezTo>
                    <a:pt x="11302" y="12107"/>
                    <a:pt x="12043" y="10195"/>
                    <a:pt x="13708" y="10072"/>
                  </a:cubicBezTo>
                  <a:cubicBezTo>
                    <a:pt x="13895" y="10072"/>
                    <a:pt x="14078" y="10072"/>
                    <a:pt x="14266" y="10195"/>
                  </a:cubicBezTo>
                  <a:cubicBezTo>
                    <a:pt x="14760" y="10566"/>
                    <a:pt x="14325" y="11366"/>
                    <a:pt x="13954" y="11860"/>
                  </a:cubicBezTo>
                  <a:cubicBezTo>
                    <a:pt x="13090" y="13036"/>
                    <a:pt x="12720" y="14517"/>
                    <a:pt x="12349" y="15935"/>
                  </a:cubicBezTo>
                  <a:cubicBezTo>
                    <a:pt x="10744" y="22850"/>
                    <a:pt x="10003" y="29953"/>
                    <a:pt x="8892" y="36992"/>
                  </a:cubicBezTo>
                  <a:cubicBezTo>
                    <a:pt x="8709" y="38162"/>
                    <a:pt x="8462" y="39338"/>
                    <a:pt x="7968" y="40326"/>
                  </a:cubicBezTo>
                  <a:cubicBezTo>
                    <a:pt x="7410" y="41373"/>
                    <a:pt x="6422" y="42238"/>
                    <a:pt x="5311" y="42361"/>
                  </a:cubicBezTo>
                  <a:cubicBezTo>
                    <a:pt x="5196" y="42373"/>
                    <a:pt x="5083" y="42379"/>
                    <a:pt x="4972" y="42379"/>
                  </a:cubicBezTo>
                  <a:cubicBezTo>
                    <a:pt x="3354" y="42379"/>
                    <a:pt x="2120" y="41174"/>
                    <a:pt x="618" y="40943"/>
                  </a:cubicBezTo>
                  <a:cubicBezTo>
                    <a:pt x="601" y="40939"/>
                    <a:pt x="585" y="40937"/>
                    <a:pt x="570" y="40937"/>
                  </a:cubicBezTo>
                  <a:cubicBezTo>
                    <a:pt x="364" y="40937"/>
                    <a:pt x="320" y="41326"/>
                    <a:pt x="435" y="41497"/>
                  </a:cubicBezTo>
                  <a:cubicBezTo>
                    <a:pt x="806" y="41808"/>
                    <a:pt x="2223" y="41991"/>
                    <a:pt x="2658" y="42178"/>
                  </a:cubicBezTo>
                  <a:cubicBezTo>
                    <a:pt x="3582" y="42484"/>
                    <a:pt x="4570" y="42672"/>
                    <a:pt x="5498" y="42796"/>
                  </a:cubicBezTo>
                  <a:cubicBezTo>
                    <a:pt x="6116" y="42855"/>
                    <a:pt x="6857" y="42978"/>
                    <a:pt x="7163" y="43537"/>
                  </a:cubicBezTo>
                  <a:cubicBezTo>
                    <a:pt x="7227" y="43719"/>
                    <a:pt x="7286" y="43966"/>
                    <a:pt x="7286" y="44154"/>
                  </a:cubicBezTo>
                  <a:cubicBezTo>
                    <a:pt x="7351" y="45201"/>
                    <a:pt x="7286" y="46130"/>
                    <a:pt x="7286" y="47177"/>
                  </a:cubicBezTo>
                  <a:cubicBezTo>
                    <a:pt x="7286" y="47222"/>
                    <a:pt x="7305" y="47240"/>
                    <a:pt x="7335" y="47240"/>
                  </a:cubicBezTo>
                  <a:cubicBezTo>
                    <a:pt x="7471" y="47240"/>
                    <a:pt x="7844" y="46871"/>
                    <a:pt x="7844" y="46871"/>
                  </a:cubicBezTo>
                  <a:cubicBezTo>
                    <a:pt x="7968" y="46747"/>
                    <a:pt x="7904" y="46313"/>
                    <a:pt x="7904" y="46130"/>
                  </a:cubicBezTo>
                  <a:cubicBezTo>
                    <a:pt x="7968" y="45389"/>
                    <a:pt x="7844" y="44707"/>
                    <a:pt x="7904" y="43966"/>
                  </a:cubicBezTo>
                  <a:cubicBezTo>
                    <a:pt x="7904" y="42855"/>
                    <a:pt x="8338" y="41744"/>
                    <a:pt x="8645" y="40696"/>
                  </a:cubicBezTo>
                  <a:cubicBezTo>
                    <a:pt x="11361" y="31988"/>
                    <a:pt x="10932" y="22480"/>
                    <a:pt x="13954" y="13900"/>
                  </a:cubicBezTo>
                  <a:cubicBezTo>
                    <a:pt x="14448" y="12665"/>
                    <a:pt x="15130" y="11243"/>
                    <a:pt x="16424" y="10996"/>
                  </a:cubicBezTo>
                  <a:lnTo>
                    <a:pt x="16424" y="10996"/>
                  </a:lnTo>
                  <a:cubicBezTo>
                    <a:pt x="16795" y="12231"/>
                    <a:pt x="16365" y="13530"/>
                    <a:pt x="16424" y="14824"/>
                  </a:cubicBezTo>
                  <a:cubicBezTo>
                    <a:pt x="16488" y="15935"/>
                    <a:pt x="16982" y="17046"/>
                    <a:pt x="16982" y="18158"/>
                  </a:cubicBezTo>
                  <a:cubicBezTo>
                    <a:pt x="16918" y="19457"/>
                    <a:pt x="16365" y="20628"/>
                    <a:pt x="15994" y="21862"/>
                  </a:cubicBezTo>
                  <a:cubicBezTo>
                    <a:pt x="15130" y="24950"/>
                    <a:pt x="15807" y="28348"/>
                    <a:pt x="14695" y="31371"/>
                  </a:cubicBezTo>
                  <a:cubicBezTo>
                    <a:pt x="14201" y="32793"/>
                    <a:pt x="13525" y="34152"/>
                    <a:pt x="13895" y="35693"/>
                  </a:cubicBezTo>
                  <a:cubicBezTo>
                    <a:pt x="13954" y="35816"/>
                    <a:pt x="13954" y="35940"/>
                    <a:pt x="14078" y="35940"/>
                  </a:cubicBezTo>
                  <a:cubicBezTo>
                    <a:pt x="14106" y="35968"/>
                    <a:pt x="14140" y="35980"/>
                    <a:pt x="14177" y="35980"/>
                  </a:cubicBezTo>
                  <a:cubicBezTo>
                    <a:pt x="14301" y="35980"/>
                    <a:pt x="14448" y="35838"/>
                    <a:pt x="14448" y="35693"/>
                  </a:cubicBezTo>
                  <a:cubicBezTo>
                    <a:pt x="14513" y="35569"/>
                    <a:pt x="14448" y="35387"/>
                    <a:pt x="14389" y="35199"/>
                  </a:cubicBezTo>
                  <a:cubicBezTo>
                    <a:pt x="14142" y="34028"/>
                    <a:pt x="14883" y="32359"/>
                    <a:pt x="15189" y="31188"/>
                  </a:cubicBezTo>
                  <a:cubicBezTo>
                    <a:pt x="15560" y="29706"/>
                    <a:pt x="15930" y="28224"/>
                    <a:pt x="16365" y="26743"/>
                  </a:cubicBezTo>
                  <a:cubicBezTo>
                    <a:pt x="17353" y="27977"/>
                    <a:pt x="16982" y="29765"/>
                    <a:pt x="17476" y="31312"/>
                  </a:cubicBezTo>
                  <a:cubicBezTo>
                    <a:pt x="17783" y="32359"/>
                    <a:pt x="18400" y="33223"/>
                    <a:pt x="18711" y="34211"/>
                  </a:cubicBezTo>
                  <a:cubicBezTo>
                    <a:pt x="18894" y="35016"/>
                    <a:pt x="18894" y="35880"/>
                    <a:pt x="18958" y="36681"/>
                  </a:cubicBezTo>
                  <a:cubicBezTo>
                    <a:pt x="19082" y="37856"/>
                    <a:pt x="19388" y="39027"/>
                    <a:pt x="19882" y="40138"/>
                  </a:cubicBezTo>
                  <a:cubicBezTo>
                    <a:pt x="20193" y="40138"/>
                    <a:pt x="20252" y="39709"/>
                    <a:pt x="20193" y="39462"/>
                  </a:cubicBezTo>
                  <a:lnTo>
                    <a:pt x="19264" y="34458"/>
                  </a:lnTo>
                  <a:lnTo>
                    <a:pt x="19264" y="34458"/>
                  </a:lnTo>
                  <a:cubicBezTo>
                    <a:pt x="20870" y="34581"/>
                    <a:pt x="22292" y="35569"/>
                    <a:pt x="23404" y="36681"/>
                  </a:cubicBezTo>
                  <a:cubicBezTo>
                    <a:pt x="24515" y="37856"/>
                    <a:pt x="25439" y="39150"/>
                    <a:pt x="26673" y="40202"/>
                  </a:cubicBezTo>
                  <a:cubicBezTo>
                    <a:pt x="25562" y="37792"/>
                    <a:pt x="23710" y="35757"/>
                    <a:pt x="21428" y="34334"/>
                  </a:cubicBezTo>
                  <a:cubicBezTo>
                    <a:pt x="20499" y="33781"/>
                    <a:pt x="19452" y="33287"/>
                    <a:pt x="18894" y="32299"/>
                  </a:cubicBezTo>
                  <a:cubicBezTo>
                    <a:pt x="18153" y="31124"/>
                    <a:pt x="18400" y="29642"/>
                    <a:pt x="18029" y="28348"/>
                  </a:cubicBezTo>
                  <a:cubicBezTo>
                    <a:pt x="17723" y="27113"/>
                    <a:pt x="16795" y="26002"/>
                    <a:pt x="16612" y="24703"/>
                  </a:cubicBezTo>
                  <a:cubicBezTo>
                    <a:pt x="16301" y="22914"/>
                    <a:pt x="17289" y="21121"/>
                    <a:pt x="17723" y="19333"/>
                  </a:cubicBezTo>
                  <a:cubicBezTo>
                    <a:pt x="18276" y="17234"/>
                    <a:pt x="18029" y="15011"/>
                    <a:pt x="17847" y="12848"/>
                  </a:cubicBezTo>
                  <a:lnTo>
                    <a:pt x="17847" y="12848"/>
                  </a:lnTo>
                  <a:cubicBezTo>
                    <a:pt x="19452" y="13712"/>
                    <a:pt x="21057" y="14888"/>
                    <a:pt x="21922" y="16553"/>
                  </a:cubicBezTo>
                  <a:cubicBezTo>
                    <a:pt x="22663" y="17975"/>
                    <a:pt x="22786" y="19516"/>
                    <a:pt x="22910" y="21062"/>
                  </a:cubicBezTo>
                  <a:cubicBezTo>
                    <a:pt x="23092" y="22544"/>
                    <a:pt x="23527" y="23962"/>
                    <a:pt x="23527" y="25384"/>
                  </a:cubicBezTo>
                  <a:cubicBezTo>
                    <a:pt x="23527" y="25508"/>
                    <a:pt x="23586" y="25690"/>
                    <a:pt x="23710" y="25755"/>
                  </a:cubicBezTo>
                  <a:cubicBezTo>
                    <a:pt x="23743" y="25770"/>
                    <a:pt x="23780" y="25778"/>
                    <a:pt x="23818" y="25778"/>
                  </a:cubicBezTo>
                  <a:cubicBezTo>
                    <a:pt x="23924" y="25778"/>
                    <a:pt x="24037" y="25722"/>
                    <a:pt x="24080" y="25631"/>
                  </a:cubicBezTo>
                  <a:cubicBezTo>
                    <a:pt x="24144" y="25508"/>
                    <a:pt x="24144" y="25384"/>
                    <a:pt x="24144" y="25197"/>
                  </a:cubicBezTo>
                  <a:cubicBezTo>
                    <a:pt x="24081" y="24277"/>
                    <a:pt x="23288" y="16018"/>
                    <a:pt x="22794" y="15936"/>
                  </a:cubicBezTo>
                  <a:lnTo>
                    <a:pt x="22794" y="15936"/>
                  </a:lnTo>
                  <a:cubicBezTo>
                    <a:pt x="25754" y="16185"/>
                    <a:pt x="28467" y="18101"/>
                    <a:pt x="29637" y="20815"/>
                  </a:cubicBezTo>
                  <a:cubicBezTo>
                    <a:pt x="30378" y="22421"/>
                    <a:pt x="30689" y="24085"/>
                    <a:pt x="31860" y="25508"/>
                  </a:cubicBezTo>
                  <a:cubicBezTo>
                    <a:pt x="31983" y="25631"/>
                    <a:pt x="32171" y="25814"/>
                    <a:pt x="32354" y="25878"/>
                  </a:cubicBezTo>
                  <a:cubicBezTo>
                    <a:pt x="32385" y="25888"/>
                    <a:pt x="32420" y="25893"/>
                    <a:pt x="32455" y="25893"/>
                  </a:cubicBezTo>
                  <a:cubicBezTo>
                    <a:pt x="32635" y="25893"/>
                    <a:pt x="32848" y="25773"/>
                    <a:pt x="32848" y="25567"/>
                  </a:cubicBezTo>
                  <a:cubicBezTo>
                    <a:pt x="32848" y="25443"/>
                    <a:pt x="32724" y="25261"/>
                    <a:pt x="32601" y="25197"/>
                  </a:cubicBezTo>
                  <a:cubicBezTo>
                    <a:pt x="31060" y="24085"/>
                    <a:pt x="30748" y="22233"/>
                    <a:pt x="29884" y="20504"/>
                  </a:cubicBezTo>
                  <a:cubicBezTo>
                    <a:pt x="29331" y="19269"/>
                    <a:pt x="28713" y="18034"/>
                    <a:pt x="27726" y="17111"/>
                  </a:cubicBezTo>
                  <a:cubicBezTo>
                    <a:pt x="25132" y="14764"/>
                    <a:pt x="20687" y="15071"/>
                    <a:pt x="18711" y="12295"/>
                  </a:cubicBezTo>
                  <a:cubicBezTo>
                    <a:pt x="18153" y="11430"/>
                    <a:pt x="17970" y="10131"/>
                    <a:pt x="18770" y="9514"/>
                  </a:cubicBezTo>
                  <a:cubicBezTo>
                    <a:pt x="19452" y="8961"/>
                    <a:pt x="20810" y="8837"/>
                    <a:pt x="21611" y="8590"/>
                  </a:cubicBezTo>
                  <a:cubicBezTo>
                    <a:pt x="22475" y="8343"/>
                    <a:pt x="23404" y="8032"/>
                    <a:pt x="24268" y="7973"/>
                  </a:cubicBezTo>
                  <a:cubicBezTo>
                    <a:pt x="24515" y="7909"/>
                    <a:pt x="24762" y="7909"/>
                    <a:pt x="25009" y="7909"/>
                  </a:cubicBezTo>
                  <a:cubicBezTo>
                    <a:pt x="25119" y="7903"/>
                    <a:pt x="25230" y="7900"/>
                    <a:pt x="25342" y="7900"/>
                  </a:cubicBezTo>
                  <a:cubicBezTo>
                    <a:pt x="26420" y="7900"/>
                    <a:pt x="27560" y="8166"/>
                    <a:pt x="28343" y="8837"/>
                  </a:cubicBezTo>
                  <a:cubicBezTo>
                    <a:pt x="29884" y="10255"/>
                    <a:pt x="30995" y="12171"/>
                    <a:pt x="31366" y="14206"/>
                  </a:cubicBezTo>
                  <a:cubicBezTo>
                    <a:pt x="31983" y="12231"/>
                    <a:pt x="31183" y="9949"/>
                    <a:pt x="29578" y="8590"/>
                  </a:cubicBezTo>
                  <a:cubicBezTo>
                    <a:pt x="28234" y="7429"/>
                    <a:pt x="26657" y="6993"/>
                    <a:pt x="25021" y="6993"/>
                  </a:cubicBezTo>
                  <a:cubicBezTo>
                    <a:pt x="23873" y="6993"/>
                    <a:pt x="22696" y="7208"/>
                    <a:pt x="21551" y="7538"/>
                  </a:cubicBezTo>
                  <a:cubicBezTo>
                    <a:pt x="21338" y="7594"/>
                    <a:pt x="18636" y="8475"/>
                    <a:pt x="17863" y="8475"/>
                  </a:cubicBezTo>
                  <a:cubicBezTo>
                    <a:pt x="17742" y="8475"/>
                    <a:pt x="17668" y="8453"/>
                    <a:pt x="17659" y="8402"/>
                  </a:cubicBezTo>
                  <a:cubicBezTo>
                    <a:pt x="17536" y="7785"/>
                    <a:pt x="17783" y="7108"/>
                    <a:pt x="17783" y="6491"/>
                  </a:cubicBezTo>
                  <a:cubicBezTo>
                    <a:pt x="17783" y="5750"/>
                    <a:pt x="17723" y="5009"/>
                    <a:pt x="17536" y="4327"/>
                  </a:cubicBezTo>
                  <a:cubicBezTo>
                    <a:pt x="17229" y="2910"/>
                    <a:pt x="16612" y="1551"/>
                    <a:pt x="15807" y="376"/>
                  </a:cubicBezTo>
                  <a:cubicBezTo>
                    <a:pt x="15683" y="193"/>
                    <a:pt x="15501" y="5"/>
                    <a:pt x="15313" y="5"/>
                  </a:cubicBezTo>
                  <a:cubicBezTo>
                    <a:pt x="15292" y="2"/>
                    <a:pt x="15272" y="1"/>
                    <a:pt x="1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4219025" y="4726250"/>
              <a:ext cx="206850" cy="377225"/>
            </a:xfrm>
            <a:custGeom>
              <a:avLst/>
              <a:gdLst/>
              <a:ahLst/>
              <a:cxnLst/>
              <a:rect l="l" t="t" r="r" b="b"/>
              <a:pathLst>
                <a:path w="8274" h="15089" extrusionOk="0">
                  <a:moveTo>
                    <a:pt x="626" y="1"/>
                  </a:moveTo>
                  <a:cubicBezTo>
                    <a:pt x="580" y="1"/>
                    <a:pt x="536" y="8"/>
                    <a:pt x="494" y="23"/>
                  </a:cubicBezTo>
                  <a:cubicBezTo>
                    <a:pt x="0" y="270"/>
                    <a:pt x="1112" y="1752"/>
                    <a:pt x="1299" y="2246"/>
                  </a:cubicBezTo>
                  <a:cubicBezTo>
                    <a:pt x="1976" y="3975"/>
                    <a:pt x="2099" y="5827"/>
                    <a:pt x="2099" y="7620"/>
                  </a:cubicBezTo>
                  <a:cubicBezTo>
                    <a:pt x="2164" y="10090"/>
                    <a:pt x="1606" y="12248"/>
                    <a:pt x="2040" y="14718"/>
                  </a:cubicBezTo>
                  <a:cubicBezTo>
                    <a:pt x="2040" y="14905"/>
                    <a:pt x="2099" y="15088"/>
                    <a:pt x="2287" y="15088"/>
                  </a:cubicBezTo>
                  <a:cubicBezTo>
                    <a:pt x="2470" y="15088"/>
                    <a:pt x="2593" y="14905"/>
                    <a:pt x="2593" y="14718"/>
                  </a:cubicBezTo>
                  <a:lnTo>
                    <a:pt x="2593" y="14594"/>
                  </a:lnTo>
                  <a:cubicBezTo>
                    <a:pt x="2717" y="13606"/>
                    <a:pt x="2411" y="12436"/>
                    <a:pt x="2470" y="11384"/>
                  </a:cubicBezTo>
                  <a:cubicBezTo>
                    <a:pt x="2534" y="10025"/>
                    <a:pt x="2164" y="8790"/>
                    <a:pt x="2717" y="7432"/>
                  </a:cubicBezTo>
                  <a:cubicBezTo>
                    <a:pt x="2840" y="7062"/>
                    <a:pt x="3152" y="6632"/>
                    <a:pt x="3522" y="6568"/>
                  </a:cubicBezTo>
                  <a:cubicBezTo>
                    <a:pt x="3570" y="6560"/>
                    <a:pt x="3617" y="6556"/>
                    <a:pt x="3665" y="6556"/>
                  </a:cubicBezTo>
                  <a:cubicBezTo>
                    <a:pt x="3987" y="6556"/>
                    <a:pt x="4302" y="6723"/>
                    <a:pt x="4569" y="6938"/>
                  </a:cubicBezTo>
                  <a:cubicBezTo>
                    <a:pt x="5251" y="7373"/>
                    <a:pt x="5928" y="7867"/>
                    <a:pt x="6668" y="8361"/>
                  </a:cubicBezTo>
                  <a:cubicBezTo>
                    <a:pt x="6907" y="8537"/>
                    <a:pt x="7667" y="9411"/>
                    <a:pt x="7941" y="9411"/>
                  </a:cubicBezTo>
                  <a:cubicBezTo>
                    <a:pt x="7950" y="9411"/>
                    <a:pt x="7959" y="9410"/>
                    <a:pt x="7967" y="9408"/>
                  </a:cubicBezTo>
                  <a:cubicBezTo>
                    <a:pt x="8274" y="9349"/>
                    <a:pt x="8274" y="8855"/>
                    <a:pt x="8091" y="8608"/>
                  </a:cubicBezTo>
                  <a:cubicBezTo>
                    <a:pt x="7409" y="7867"/>
                    <a:pt x="6733" y="7309"/>
                    <a:pt x="5868" y="6815"/>
                  </a:cubicBezTo>
                  <a:cubicBezTo>
                    <a:pt x="4880" y="6261"/>
                    <a:pt x="3769" y="5644"/>
                    <a:pt x="3334" y="4656"/>
                  </a:cubicBezTo>
                  <a:cubicBezTo>
                    <a:pt x="3087" y="4221"/>
                    <a:pt x="3028" y="3728"/>
                    <a:pt x="2964" y="3234"/>
                  </a:cubicBezTo>
                  <a:cubicBezTo>
                    <a:pt x="2781" y="2493"/>
                    <a:pt x="2534" y="1752"/>
                    <a:pt x="2099" y="1075"/>
                  </a:cubicBezTo>
                  <a:cubicBezTo>
                    <a:pt x="1873" y="849"/>
                    <a:pt x="1129" y="1"/>
                    <a:pt x="626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3783725" y="4939825"/>
              <a:ext cx="260950" cy="169825"/>
            </a:xfrm>
            <a:custGeom>
              <a:avLst/>
              <a:gdLst/>
              <a:ahLst/>
              <a:cxnLst/>
              <a:rect l="l" t="t" r="r" b="b"/>
              <a:pathLst>
                <a:path w="10438" h="6793" extrusionOk="0">
                  <a:moveTo>
                    <a:pt x="3952" y="0"/>
                  </a:moveTo>
                  <a:cubicBezTo>
                    <a:pt x="3399" y="0"/>
                    <a:pt x="2718" y="247"/>
                    <a:pt x="2594" y="806"/>
                  </a:cubicBezTo>
                  <a:cubicBezTo>
                    <a:pt x="2985" y="546"/>
                    <a:pt x="3464" y="437"/>
                    <a:pt x="3929" y="437"/>
                  </a:cubicBezTo>
                  <a:cubicBezTo>
                    <a:pt x="4128" y="437"/>
                    <a:pt x="4325" y="457"/>
                    <a:pt x="4511" y="494"/>
                  </a:cubicBezTo>
                  <a:cubicBezTo>
                    <a:pt x="5187" y="618"/>
                    <a:pt x="5805" y="929"/>
                    <a:pt x="6422" y="1176"/>
                  </a:cubicBezTo>
                  <a:cubicBezTo>
                    <a:pt x="6857" y="1359"/>
                    <a:pt x="7227" y="1547"/>
                    <a:pt x="7598" y="1793"/>
                  </a:cubicBezTo>
                  <a:cubicBezTo>
                    <a:pt x="7780" y="1853"/>
                    <a:pt x="7904" y="1917"/>
                    <a:pt x="7968" y="2040"/>
                  </a:cubicBezTo>
                  <a:cubicBezTo>
                    <a:pt x="8027" y="2287"/>
                    <a:pt x="7780" y="2534"/>
                    <a:pt x="7533" y="2594"/>
                  </a:cubicBezTo>
                  <a:cubicBezTo>
                    <a:pt x="7084" y="2808"/>
                    <a:pt x="6606" y="2885"/>
                    <a:pt x="6119" y="2885"/>
                  </a:cubicBezTo>
                  <a:cubicBezTo>
                    <a:pt x="5338" y="2885"/>
                    <a:pt x="4530" y="2686"/>
                    <a:pt x="3770" y="2534"/>
                  </a:cubicBezTo>
                  <a:cubicBezTo>
                    <a:pt x="3236" y="2433"/>
                    <a:pt x="2673" y="2352"/>
                    <a:pt x="2125" y="2352"/>
                  </a:cubicBezTo>
                  <a:cubicBezTo>
                    <a:pt x="1337" y="2352"/>
                    <a:pt x="583" y="2519"/>
                    <a:pt x="1" y="3028"/>
                  </a:cubicBezTo>
                  <a:cubicBezTo>
                    <a:pt x="242" y="3198"/>
                    <a:pt x="518" y="3236"/>
                    <a:pt x="792" y="3236"/>
                  </a:cubicBezTo>
                  <a:cubicBezTo>
                    <a:pt x="1012" y="3236"/>
                    <a:pt x="1229" y="3211"/>
                    <a:pt x="1423" y="3211"/>
                  </a:cubicBezTo>
                  <a:cubicBezTo>
                    <a:pt x="1652" y="3187"/>
                    <a:pt x="1880" y="3175"/>
                    <a:pt x="2108" y="3175"/>
                  </a:cubicBezTo>
                  <a:cubicBezTo>
                    <a:pt x="3048" y="3175"/>
                    <a:pt x="3974" y="3383"/>
                    <a:pt x="4817" y="3829"/>
                  </a:cubicBezTo>
                  <a:cubicBezTo>
                    <a:pt x="4940" y="3829"/>
                    <a:pt x="5064" y="3893"/>
                    <a:pt x="5064" y="4016"/>
                  </a:cubicBezTo>
                  <a:cubicBezTo>
                    <a:pt x="5187" y="4140"/>
                    <a:pt x="5128" y="4322"/>
                    <a:pt x="5064" y="4446"/>
                  </a:cubicBezTo>
                  <a:cubicBezTo>
                    <a:pt x="4570" y="5434"/>
                    <a:pt x="3211" y="5804"/>
                    <a:pt x="2594" y="6792"/>
                  </a:cubicBezTo>
                  <a:cubicBezTo>
                    <a:pt x="3705" y="6545"/>
                    <a:pt x="4693" y="5928"/>
                    <a:pt x="5375" y="5063"/>
                  </a:cubicBezTo>
                  <a:cubicBezTo>
                    <a:pt x="5805" y="4569"/>
                    <a:pt x="6175" y="3952"/>
                    <a:pt x="6733" y="3646"/>
                  </a:cubicBezTo>
                  <a:cubicBezTo>
                    <a:pt x="7163" y="3399"/>
                    <a:pt x="7657" y="3399"/>
                    <a:pt x="8151" y="3275"/>
                  </a:cubicBezTo>
                  <a:cubicBezTo>
                    <a:pt x="9203" y="2964"/>
                    <a:pt x="10127" y="2100"/>
                    <a:pt x="10438" y="1053"/>
                  </a:cubicBezTo>
                  <a:lnTo>
                    <a:pt x="10438" y="1053"/>
                  </a:lnTo>
                  <a:cubicBezTo>
                    <a:pt x="10014" y="1318"/>
                    <a:pt x="9544" y="1423"/>
                    <a:pt x="9063" y="1423"/>
                  </a:cubicBezTo>
                  <a:cubicBezTo>
                    <a:pt x="8423" y="1423"/>
                    <a:pt x="7763" y="1236"/>
                    <a:pt x="7163" y="988"/>
                  </a:cubicBezTo>
                  <a:cubicBezTo>
                    <a:pt x="6116" y="559"/>
                    <a:pt x="5128" y="0"/>
                    <a:pt x="3952" y="0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4333250" y="4593725"/>
              <a:ext cx="370475" cy="783025"/>
            </a:xfrm>
            <a:custGeom>
              <a:avLst/>
              <a:gdLst/>
              <a:ahLst/>
              <a:cxnLst/>
              <a:rect l="l" t="t" r="r" b="b"/>
              <a:pathLst>
                <a:path w="14819" h="31321" extrusionOk="0">
                  <a:moveTo>
                    <a:pt x="13061" y="0"/>
                  </a:moveTo>
                  <a:cubicBezTo>
                    <a:pt x="13020" y="0"/>
                    <a:pt x="12985" y="23"/>
                    <a:pt x="12966" y="78"/>
                  </a:cubicBezTo>
                  <a:cubicBezTo>
                    <a:pt x="12907" y="78"/>
                    <a:pt x="12907" y="202"/>
                    <a:pt x="12907" y="261"/>
                  </a:cubicBezTo>
                  <a:cubicBezTo>
                    <a:pt x="13090" y="1684"/>
                    <a:pt x="13154" y="3165"/>
                    <a:pt x="13460" y="4647"/>
                  </a:cubicBezTo>
                  <a:cubicBezTo>
                    <a:pt x="12536" y="5200"/>
                    <a:pt x="12042" y="6376"/>
                    <a:pt x="12289" y="7423"/>
                  </a:cubicBezTo>
                  <a:cubicBezTo>
                    <a:pt x="12472" y="6623"/>
                    <a:pt x="12783" y="5635"/>
                    <a:pt x="13584" y="5265"/>
                  </a:cubicBezTo>
                  <a:lnTo>
                    <a:pt x="13584" y="5265"/>
                  </a:lnTo>
                  <a:cubicBezTo>
                    <a:pt x="13277" y="7981"/>
                    <a:pt x="12289" y="10510"/>
                    <a:pt x="11237" y="12980"/>
                  </a:cubicBezTo>
                  <a:cubicBezTo>
                    <a:pt x="10990" y="13662"/>
                    <a:pt x="10684" y="14338"/>
                    <a:pt x="10437" y="15020"/>
                  </a:cubicBezTo>
                  <a:cubicBezTo>
                    <a:pt x="9879" y="16191"/>
                    <a:pt x="9385" y="17366"/>
                    <a:pt x="8768" y="18537"/>
                  </a:cubicBezTo>
                  <a:cubicBezTo>
                    <a:pt x="8397" y="19278"/>
                    <a:pt x="7533" y="20019"/>
                    <a:pt x="7533" y="20947"/>
                  </a:cubicBezTo>
                  <a:cubicBezTo>
                    <a:pt x="8274" y="20700"/>
                    <a:pt x="8891" y="19466"/>
                    <a:pt x="9326" y="18848"/>
                  </a:cubicBezTo>
                  <a:cubicBezTo>
                    <a:pt x="9943" y="17919"/>
                    <a:pt x="10561" y="16872"/>
                    <a:pt x="11055" y="15820"/>
                  </a:cubicBezTo>
                  <a:cubicBezTo>
                    <a:pt x="11969" y="13928"/>
                    <a:pt x="12825" y="11789"/>
                    <a:pt x="13144" y="9652"/>
                  </a:cubicBezTo>
                  <a:lnTo>
                    <a:pt x="13144" y="9652"/>
                  </a:lnTo>
                  <a:cubicBezTo>
                    <a:pt x="12712" y="12597"/>
                    <a:pt x="12213" y="15715"/>
                    <a:pt x="10561" y="18166"/>
                  </a:cubicBezTo>
                  <a:cubicBezTo>
                    <a:pt x="10028" y="19018"/>
                    <a:pt x="9221" y="19594"/>
                    <a:pt x="8771" y="20449"/>
                  </a:cubicBezTo>
                  <a:lnTo>
                    <a:pt x="8771" y="20449"/>
                  </a:lnTo>
                  <a:cubicBezTo>
                    <a:pt x="8770" y="20451"/>
                    <a:pt x="8769" y="20452"/>
                    <a:pt x="8768" y="20453"/>
                  </a:cubicBezTo>
                  <a:cubicBezTo>
                    <a:pt x="8768" y="20453"/>
                    <a:pt x="8768" y="20453"/>
                    <a:pt x="8769" y="20453"/>
                  </a:cubicBezTo>
                  <a:lnTo>
                    <a:pt x="8769" y="20453"/>
                  </a:lnTo>
                  <a:cubicBezTo>
                    <a:pt x="8698" y="20589"/>
                    <a:pt x="8635" y="20731"/>
                    <a:pt x="8585" y="20883"/>
                  </a:cubicBezTo>
                  <a:cubicBezTo>
                    <a:pt x="8614" y="20945"/>
                    <a:pt x="8691" y="20976"/>
                    <a:pt x="8776" y="20976"/>
                  </a:cubicBezTo>
                  <a:cubicBezTo>
                    <a:pt x="8860" y="20976"/>
                    <a:pt x="8953" y="20945"/>
                    <a:pt x="9015" y="20883"/>
                  </a:cubicBezTo>
                  <a:cubicBezTo>
                    <a:pt x="9138" y="20760"/>
                    <a:pt x="9202" y="20636"/>
                    <a:pt x="9262" y="20513"/>
                  </a:cubicBezTo>
                  <a:cubicBezTo>
                    <a:pt x="9337" y="20389"/>
                    <a:pt x="9433" y="20275"/>
                    <a:pt x="9544" y="20178"/>
                  </a:cubicBezTo>
                  <a:lnTo>
                    <a:pt x="9544" y="20178"/>
                  </a:lnTo>
                  <a:cubicBezTo>
                    <a:pt x="9670" y="20114"/>
                    <a:pt x="9790" y="20040"/>
                    <a:pt x="9902" y="19959"/>
                  </a:cubicBezTo>
                  <a:lnTo>
                    <a:pt x="9902" y="19959"/>
                  </a:lnTo>
                  <a:cubicBezTo>
                    <a:pt x="9973" y="19930"/>
                    <a:pt x="10048" y="19909"/>
                    <a:pt x="10126" y="19895"/>
                  </a:cubicBezTo>
                  <a:lnTo>
                    <a:pt x="10018" y="19869"/>
                  </a:lnTo>
                  <a:lnTo>
                    <a:pt x="10018" y="19869"/>
                  </a:lnTo>
                  <a:cubicBezTo>
                    <a:pt x="10078" y="19819"/>
                    <a:pt x="10135" y="19767"/>
                    <a:pt x="10190" y="19712"/>
                  </a:cubicBezTo>
                  <a:lnTo>
                    <a:pt x="10190" y="19712"/>
                  </a:lnTo>
                  <a:cubicBezTo>
                    <a:pt x="9696" y="21194"/>
                    <a:pt x="9015" y="22735"/>
                    <a:pt x="7597" y="23476"/>
                  </a:cubicBezTo>
                  <a:cubicBezTo>
                    <a:pt x="7286" y="23664"/>
                    <a:pt x="6980" y="23788"/>
                    <a:pt x="6733" y="23970"/>
                  </a:cubicBezTo>
                  <a:cubicBezTo>
                    <a:pt x="6609" y="24094"/>
                    <a:pt x="6545" y="24158"/>
                    <a:pt x="6486" y="24281"/>
                  </a:cubicBezTo>
                  <a:cubicBezTo>
                    <a:pt x="6486" y="24464"/>
                    <a:pt x="6668" y="24652"/>
                    <a:pt x="6915" y="24711"/>
                  </a:cubicBezTo>
                  <a:cubicBezTo>
                    <a:pt x="7162" y="24711"/>
                    <a:pt x="7473" y="24528"/>
                    <a:pt x="7720" y="24405"/>
                  </a:cubicBezTo>
                  <a:lnTo>
                    <a:pt x="7720" y="24405"/>
                  </a:lnTo>
                  <a:cubicBezTo>
                    <a:pt x="7103" y="25699"/>
                    <a:pt x="6298" y="26998"/>
                    <a:pt x="5621" y="28233"/>
                  </a:cubicBezTo>
                  <a:cubicBezTo>
                    <a:pt x="5374" y="28663"/>
                    <a:pt x="5127" y="29033"/>
                    <a:pt x="4816" y="29344"/>
                  </a:cubicBezTo>
                  <a:cubicBezTo>
                    <a:pt x="4386" y="29715"/>
                    <a:pt x="3828" y="29898"/>
                    <a:pt x="3275" y="30021"/>
                  </a:cubicBezTo>
                  <a:cubicBezTo>
                    <a:pt x="2411" y="30268"/>
                    <a:pt x="1482" y="30515"/>
                    <a:pt x="618" y="30703"/>
                  </a:cubicBezTo>
                  <a:cubicBezTo>
                    <a:pt x="371" y="30826"/>
                    <a:pt x="0" y="31132"/>
                    <a:pt x="247" y="31320"/>
                  </a:cubicBezTo>
                  <a:cubicBezTo>
                    <a:pt x="1605" y="31073"/>
                    <a:pt x="3028" y="30885"/>
                    <a:pt x="4386" y="30638"/>
                  </a:cubicBezTo>
                  <a:cubicBezTo>
                    <a:pt x="4757" y="30638"/>
                    <a:pt x="5063" y="30579"/>
                    <a:pt x="5374" y="30456"/>
                  </a:cubicBezTo>
                  <a:cubicBezTo>
                    <a:pt x="5927" y="30145"/>
                    <a:pt x="6239" y="29591"/>
                    <a:pt x="6609" y="29033"/>
                  </a:cubicBezTo>
                  <a:cubicBezTo>
                    <a:pt x="9326" y="24528"/>
                    <a:pt x="11484" y="19648"/>
                    <a:pt x="13154" y="14650"/>
                  </a:cubicBezTo>
                  <a:cubicBezTo>
                    <a:pt x="13895" y="12239"/>
                    <a:pt x="14571" y="9834"/>
                    <a:pt x="14695" y="7300"/>
                  </a:cubicBezTo>
                  <a:cubicBezTo>
                    <a:pt x="14818" y="4954"/>
                    <a:pt x="14389" y="2425"/>
                    <a:pt x="13337" y="261"/>
                  </a:cubicBezTo>
                  <a:cubicBezTo>
                    <a:pt x="13295" y="132"/>
                    <a:pt x="13159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3513675" y="4612575"/>
              <a:ext cx="282425" cy="262975"/>
            </a:xfrm>
            <a:custGeom>
              <a:avLst/>
              <a:gdLst/>
              <a:ahLst/>
              <a:cxnLst/>
              <a:rect l="l" t="t" r="r" b="b"/>
              <a:pathLst>
                <a:path w="11297" h="10519" extrusionOk="0">
                  <a:moveTo>
                    <a:pt x="494" y="1"/>
                  </a:moveTo>
                  <a:cubicBezTo>
                    <a:pt x="0" y="1"/>
                    <a:pt x="60" y="683"/>
                    <a:pt x="247" y="1112"/>
                  </a:cubicBezTo>
                  <a:cubicBezTo>
                    <a:pt x="741" y="2471"/>
                    <a:pt x="1295" y="3770"/>
                    <a:pt x="1912" y="5064"/>
                  </a:cubicBezTo>
                  <a:cubicBezTo>
                    <a:pt x="2282" y="5746"/>
                    <a:pt x="2653" y="6486"/>
                    <a:pt x="3270" y="6980"/>
                  </a:cubicBezTo>
                  <a:cubicBezTo>
                    <a:pt x="4075" y="7598"/>
                    <a:pt x="5187" y="7721"/>
                    <a:pt x="6110" y="8092"/>
                  </a:cubicBezTo>
                  <a:cubicBezTo>
                    <a:pt x="6975" y="8522"/>
                    <a:pt x="7716" y="9139"/>
                    <a:pt x="8580" y="9697"/>
                  </a:cubicBezTo>
                  <a:cubicBezTo>
                    <a:pt x="9290" y="10133"/>
                    <a:pt x="10093" y="10519"/>
                    <a:pt x="10951" y="10519"/>
                  </a:cubicBezTo>
                  <a:cubicBezTo>
                    <a:pt x="11065" y="10519"/>
                    <a:pt x="11181" y="10512"/>
                    <a:pt x="11297" y="10497"/>
                  </a:cubicBezTo>
                  <a:cubicBezTo>
                    <a:pt x="11173" y="9880"/>
                    <a:pt x="10309" y="9944"/>
                    <a:pt x="9692" y="9880"/>
                  </a:cubicBezTo>
                  <a:cubicBezTo>
                    <a:pt x="8457" y="9633"/>
                    <a:pt x="7839" y="8215"/>
                    <a:pt x="6792" y="7657"/>
                  </a:cubicBezTo>
                  <a:cubicBezTo>
                    <a:pt x="6175" y="7351"/>
                    <a:pt x="5493" y="7287"/>
                    <a:pt x="4876" y="7040"/>
                  </a:cubicBezTo>
                  <a:cubicBezTo>
                    <a:pt x="3458" y="6610"/>
                    <a:pt x="2406" y="5434"/>
                    <a:pt x="1788" y="4140"/>
                  </a:cubicBezTo>
                  <a:cubicBezTo>
                    <a:pt x="1112" y="2841"/>
                    <a:pt x="801" y="1424"/>
                    <a:pt x="494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3493950" y="4668350"/>
              <a:ext cx="424150" cy="608425"/>
            </a:xfrm>
            <a:custGeom>
              <a:avLst/>
              <a:gdLst/>
              <a:ahLst/>
              <a:cxnLst/>
              <a:rect l="l" t="t" r="r" b="b"/>
              <a:pathLst>
                <a:path w="16966" h="24337" extrusionOk="0">
                  <a:moveTo>
                    <a:pt x="655" y="1"/>
                  </a:moveTo>
                  <a:cubicBezTo>
                    <a:pt x="263" y="1"/>
                    <a:pt x="1" y="461"/>
                    <a:pt x="49" y="921"/>
                  </a:cubicBezTo>
                  <a:cubicBezTo>
                    <a:pt x="295" y="5367"/>
                    <a:pt x="1096" y="10553"/>
                    <a:pt x="3877" y="14134"/>
                  </a:cubicBezTo>
                  <a:cubicBezTo>
                    <a:pt x="4370" y="14752"/>
                    <a:pt x="4924" y="15369"/>
                    <a:pt x="5358" y="16046"/>
                  </a:cubicBezTo>
                  <a:cubicBezTo>
                    <a:pt x="5665" y="16540"/>
                    <a:pt x="5912" y="17157"/>
                    <a:pt x="6346" y="17651"/>
                  </a:cubicBezTo>
                  <a:cubicBezTo>
                    <a:pt x="7211" y="18639"/>
                    <a:pt x="8628" y="18886"/>
                    <a:pt x="9740" y="19627"/>
                  </a:cubicBezTo>
                  <a:cubicBezTo>
                    <a:pt x="10915" y="20368"/>
                    <a:pt x="11715" y="21667"/>
                    <a:pt x="12767" y="22655"/>
                  </a:cubicBezTo>
                  <a:cubicBezTo>
                    <a:pt x="13510" y="23448"/>
                    <a:pt x="14843" y="24336"/>
                    <a:pt x="16027" y="24336"/>
                  </a:cubicBezTo>
                  <a:cubicBezTo>
                    <a:pt x="16222" y="24336"/>
                    <a:pt x="16412" y="24312"/>
                    <a:pt x="16595" y="24260"/>
                  </a:cubicBezTo>
                  <a:cubicBezTo>
                    <a:pt x="16719" y="24260"/>
                    <a:pt x="16842" y="24196"/>
                    <a:pt x="16902" y="24137"/>
                  </a:cubicBezTo>
                  <a:cubicBezTo>
                    <a:pt x="16966" y="23949"/>
                    <a:pt x="16778" y="23766"/>
                    <a:pt x="16595" y="23643"/>
                  </a:cubicBezTo>
                  <a:lnTo>
                    <a:pt x="15296" y="22902"/>
                  </a:lnTo>
                  <a:cubicBezTo>
                    <a:pt x="13879" y="22161"/>
                    <a:pt x="12580" y="21049"/>
                    <a:pt x="11592" y="19750"/>
                  </a:cubicBezTo>
                  <a:cubicBezTo>
                    <a:pt x="11788" y="19533"/>
                    <a:pt x="12045" y="19446"/>
                    <a:pt x="12323" y="19446"/>
                  </a:cubicBezTo>
                  <a:cubicBezTo>
                    <a:pt x="12834" y="19446"/>
                    <a:pt x="13414" y="19741"/>
                    <a:pt x="13815" y="20062"/>
                  </a:cubicBezTo>
                  <a:cubicBezTo>
                    <a:pt x="14249" y="20432"/>
                    <a:pt x="15173" y="21173"/>
                    <a:pt x="15790" y="21173"/>
                  </a:cubicBezTo>
                  <a:cubicBezTo>
                    <a:pt x="16037" y="21173"/>
                    <a:pt x="16408" y="20985"/>
                    <a:pt x="16284" y="20679"/>
                  </a:cubicBezTo>
                  <a:cubicBezTo>
                    <a:pt x="16245" y="20513"/>
                    <a:pt x="16091" y="20459"/>
                    <a:pt x="15902" y="20459"/>
                  </a:cubicBezTo>
                  <a:cubicBezTo>
                    <a:pt x="15810" y="20459"/>
                    <a:pt x="15708" y="20472"/>
                    <a:pt x="15608" y="20491"/>
                  </a:cubicBezTo>
                  <a:cubicBezTo>
                    <a:pt x="15515" y="20513"/>
                    <a:pt x="15422" y="20523"/>
                    <a:pt x="15330" y="20523"/>
                  </a:cubicBezTo>
                  <a:cubicBezTo>
                    <a:pt x="14622" y="20523"/>
                    <a:pt x="13945" y="19926"/>
                    <a:pt x="13508" y="19380"/>
                  </a:cubicBezTo>
                  <a:cubicBezTo>
                    <a:pt x="13385" y="19256"/>
                    <a:pt x="13197" y="19074"/>
                    <a:pt x="13014" y="18950"/>
                  </a:cubicBezTo>
                  <a:cubicBezTo>
                    <a:pt x="12918" y="18912"/>
                    <a:pt x="12821" y="18897"/>
                    <a:pt x="12725" y="18897"/>
                  </a:cubicBezTo>
                  <a:cubicBezTo>
                    <a:pt x="12512" y="18897"/>
                    <a:pt x="12300" y="18969"/>
                    <a:pt x="12086" y="19010"/>
                  </a:cubicBezTo>
                  <a:cubicBezTo>
                    <a:pt x="11890" y="19052"/>
                    <a:pt x="11690" y="19072"/>
                    <a:pt x="11491" y="19072"/>
                  </a:cubicBezTo>
                  <a:cubicBezTo>
                    <a:pt x="10814" y="19072"/>
                    <a:pt x="10143" y="18838"/>
                    <a:pt x="9616" y="18456"/>
                  </a:cubicBezTo>
                  <a:cubicBezTo>
                    <a:pt x="8996" y="18043"/>
                    <a:pt x="8507" y="17497"/>
                    <a:pt x="8002" y="16934"/>
                  </a:cubicBezTo>
                  <a:lnTo>
                    <a:pt x="8002" y="16934"/>
                  </a:lnTo>
                  <a:cubicBezTo>
                    <a:pt x="8353" y="17201"/>
                    <a:pt x="8850" y="17296"/>
                    <a:pt x="9336" y="17296"/>
                  </a:cubicBezTo>
                  <a:cubicBezTo>
                    <a:pt x="9452" y="17296"/>
                    <a:pt x="9568" y="17290"/>
                    <a:pt x="9680" y="17281"/>
                  </a:cubicBezTo>
                  <a:cubicBezTo>
                    <a:pt x="9926" y="17281"/>
                    <a:pt x="10188" y="17265"/>
                    <a:pt x="10451" y="17265"/>
                  </a:cubicBezTo>
                  <a:cubicBezTo>
                    <a:pt x="10916" y="17265"/>
                    <a:pt x="11386" y="17315"/>
                    <a:pt x="11780" y="17592"/>
                  </a:cubicBezTo>
                  <a:cubicBezTo>
                    <a:pt x="12049" y="17809"/>
                    <a:pt x="12322" y="18167"/>
                    <a:pt x="12675" y="18167"/>
                  </a:cubicBezTo>
                  <a:cubicBezTo>
                    <a:pt x="12724" y="18167"/>
                    <a:pt x="12775" y="18160"/>
                    <a:pt x="12827" y="18145"/>
                  </a:cubicBezTo>
                  <a:cubicBezTo>
                    <a:pt x="12520" y="17592"/>
                    <a:pt x="12150" y="16910"/>
                    <a:pt x="11468" y="16727"/>
                  </a:cubicBezTo>
                  <a:cubicBezTo>
                    <a:pt x="11345" y="16706"/>
                    <a:pt x="11221" y="16699"/>
                    <a:pt x="11098" y="16699"/>
                  </a:cubicBezTo>
                  <a:cubicBezTo>
                    <a:pt x="10851" y="16699"/>
                    <a:pt x="10604" y="16727"/>
                    <a:pt x="10357" y="16727"/>
                  </a:cubicBezTo>
                  <a:cubicBezTo>
                    <a:pt x="8011" y="16727"/>
                    <a:pt x="6099" y="14875"/>
                    <a:pt x="4430" y="13082"/>
                  </a:cubicBezTo>
                  <a:lnTo>
                    <a:pt x="4430" y="13082"/>
                  </a:lnTo>
                  <a:cubicBezTo>
                    <a:pt x="5788" y="13329"/>
                    <a:pt x="7146" y="13576"/>
                    <a:pt x="8505" y="13887"/>
                  </a:cubicBezTo>
                  <a:cubicBezTo>
                    <a:pt x="8634" y="13887"/>
                    <a:pt x="9757" y="14180"/>
                    <a:pt x="10362" y="14180"/>
                  </a:cubicBezTo>
                  <a:cubicBezTo>
                    <a:pt x="10636" y="14180"/>
                    <a:pt x="10804" y="14120"/>
                    <a:pt x="10727" y="13947"/>
                  </a:cubicBezTo>
                  <a:cubicBezTo>
                    <a:pt x="10668" y="13887"/>
                    <a:pt x="10604" y="13823"/>
                    <a:pt x="10545" y="13823"/>
                  </a:cubicBezTo>
                  <a:cubicBezTo>
                    <a:pt x="9369" y="13206"/>
                    <a:pt x="7887" y="13329"/>
                    <a:pt x="6652" y="13082"/>
                  </a:cubicBezTo>
                  <a:cubicBezTo>
                    <a:pt x="4370" y="12652"/>
                    <a:pt x="2577" y="10553"/>
                    <a:pt x="2454" y="8266"/>
                  </a:cubicBezTo>
                  <a:lnTo>
                    <a:pt x="2454" y="8266"/>
                  </a:lnTo>
                  <a:cubicBezTo>
                    <a:pt x="2824" y="9195"/>
                    <a:pt x="3259" y="10242"/>
                    <a:pt x="4247" y="10489"/>
                  </a:cubicBezTo>
                  <a:cubicBezTo>
                    <a:pt x="3136" y="9007"/>
                    <a:pt x="2395" y="7343"/>
                    <a:pt x="2024" y="5550"/>
                  </a:cubicBezTo>
                  <a:cubicBezTo>
                    <a:pt x="2181" y="5497"/>
                    <a:pt x="2345" y="5473"/>
                    <a:pt x="2510" y="5473"/>
                  </a:cubicBezTo>
                  <a:cubicBezTo>
                    <a:pt x="3128" y="5473"/>
                    <a:pt x="3755" y="5817"/>
                    <a:pt x="4000" y="6355"/>
                  </a:cubicBezTo>
                  <a:cubicBezTo>
                    <a:pt x="4157" y="5665"/>
                    <a:pt x="3454" y="4931"/>
                    <a:pt x="2746" y="4931"/>
                  </a:cubicBezTo>
                  <a:cubicBezTo>
                    <a:pt x="2628" y="4931"/>
                    <a:pt x="2509" y="4952"/>
                    <a:pt x="2395" y="4996"/>
                  </a:cubicBezTo>
                  <a:cubicBezTo>
                    <a:pt x="2265" y="5037"/>
                    <a:pt x="2108" y="5109"/>
                    <a:pt x="1963" y="5109"/>
                  </a:cubicBezTo>
                  <a:cubicBezTo>
                    <a:pt x="1897" y="5109"/>
                    <a:pt x="1834" y="5094"/>
                    <a:pt x="1777" y="5056"/>
                  </a:cubicBezTo>
                  <a:cubicBezTo>
                    <a:pt x="1654" y="4996"/>
                    <a:pt x="1654" y="4809"/>
                    <a:pt x="1590" y="4685"/>
                  </a:cubicBezTo>
                  <a:cubicBezTo>
                    <a:pt x="1466" y="4068"/>
                    <a:pt x="1407" y="3391"/>
                    <a:pt x="1343" y="2709"/>
                  </a:cubicBezTo>
                  <a:lnTo>
                    <a:pt x="1343" y="2709"/>
                  </a:lnTo>
                  <a:cubicBezTo>
                    <a:pt x="1407" y="2956"/>
                    <a:pt x="1466" y="3268"/>
                    <a:pt x="1654" y="3450"/>
                  </a:cubicBezTo>
                  <a:cubicBezTo>
                    <a:pt x="1739" y="3538"/>
                    <a:pt x="1879" y="3584"/>
                    <a:pt x="2010" y="3584"/>
                  </a:cubicBezTo>
                  <a:cubicBezTo>
                    <a:pt x="2160" y="3584"/>
                    <a:pt x="2299" y="3523"/>
                    <a:pt x="2331" y="3391"/>
                  </a:cubicBezTo>
                  <a:cubicBezTo>
                    <a:pt x="1837" y="3080"/>
                    <a:pt x="1466" y="2527"/>
                    <a:pt x="1407" y="1969"/>
                  </a:cubicBezTo>
                  <a:cubicBezTo>
                    <a:pt x="1343" y="1598"/>
                    <a:pt x="1407" y="487"/>
                    <a:pt x="1096" y="180"/>
                  </a:cubicBezTo>
                  <a:cubicBezTo>
                    <a:pt x="938" y="55"/>
                    <a:pt x="789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3967475" y="4001325"/>
              <a:ext cx="209950" cy="101900"/>
            </a:xfrm>
            <a:custGeom>
              <a:avLst/>
              <a:gdLst/>
              <a:ahLst/>
              <a:cxnLst/>
              <a:rect l="l" t="t" r="r" b="b"/>
              <a:pathLst>
                <a:path w="8398" h="4076" extrusionOk="0">
                  <a:moveTo>
                    <a:pt x="60" y="1"/>
                  </a:moveTo>
                  <a:lnTo>
                    <a:pt x="1" y="65"/>
                  </a:lnTo>
                  <a:cubicBezTo>
                    <a:pt x="1" y="65"/>
                    <a:pt x="60" y="65"/>
                    <a:pt x="60" y="124"/>
                  </a:cubicBezTo>
                  <a:cubicBezTo>
                    <a:pt x="3088" y="806"/>
                    <a:pt x="5928" y="2164"/>
                    <a:pt x="8333" y="4076"/>
                  </a:cubicBezTo>
                  <a:lnTo>
                    <a:pt x="8398" y="4076"/>
                  </a:lnTo>
                  <a:cubicBezTo>
                    <a:pt x="8398" y="4076"/>
                    <a:pt x="8398" y="4017"/>
                    <a:pt x="8333" y="4017"/>
                  </a:cubicBezTo>
                  <a:cubicBezTo>
                    <a:pt x="5928" y="2100"/>
                    <a:pt x="3088" y="742"/>
                    <a:pt x="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4492300" y="3767700"/>
              <a:ext cx="69425" cy="79725"/>
            </a:xfrm>
            <a:custGeom>
              <a:avLst/>
              <a:gdLst/>
              <a:ahLst/>
              <a:cxnLst/>
              <a:rect l="l" t="t" r="r" b="b"/>
              <a:pathLst>
                <a:path w="2777" h="3189" extrusionOk="0">
                  <a:moveTo>
                    <a:pt x="960" y="1"/>
                  </a:moveTo>
                  <a:cubicBezTo>
                    <a:pt x="903" y="1"/>
                    <a:pt x="848" y="9"/>
                    <a:pt x="800" y="25"/>
                  </a:cubicBezTo>
                  <a:cubicBezTo>
                    <a:pt x="553" y="149"/>
                    <a:pt x="371" y="331"/>
                    <a:pt x="247" y="578"/>
                  </a:cubicBezTo>
                  <a:cubicBezTo>
                    <a:pt x="0" y="1072"/>
                    <a:pt x="183" y="1754"/>
                    <a:pt x="553" y="2248"/>
                  </a:cubicBezTo>
                  <a:cubicBezTo>
                    <a:pt x="924" y="2742"/>
                    <a:pt x="1482" y="2989"/>
                    <a:pt x="2099" y="3172"/>
                  </a:cubicBezTo>
                  <a:cubicBezTo>
                    <a:pt x="2162" y="3172"/>
                    <a:pt x="2225" y="3188"/>
                    <a:pt x="2288" y="3188"/>
                  </a:cubicBezTo>
                  <a:cubicBezTo>
                    <a:pt x="2349" y="3188"/>
                    <a:pt x="2409" y="3173"/>
                    <a:pt x="2470" y="3112"/>
                  </a:cubicBezTo>
                  <a:cubicBezTo>
                    <a:pt x="2470" y="3048"/>
                    <a:pt x="2529" y="2989"/>
                    <a:pt x="2529" y="2925"/>
                  </a:cubicBezTo>
                  <a:cubicBezTo>
                    <a:pt x="2776" y="1877"/>
                    <a:pt x="2223" y="702"/>
                    <a:pt x="1294" y="149"/>
                  </a:cubicBezTo>
                  <a:lnTo>
                    <a:pt x="1294" y="149"/>
                  </a:lnTo>
                  <a:lnTo>
                    <a:pt x="1418" y="208"/>
                  </a:lnTo>
                  <a:cubicBezTo>
                    <a:pt x="1325" y="71"/>
                    <a:pt x="1131" y="1"/>
                    <a:pt x="9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4009100" y="3238800"/>
              <a:ext cx="9275" cy="7825"/>
            </a:xfrm>
            <a:custGeom>
              <a:avLst/>
              <a:gdLst/>
              <a:ahLst/>
              <a:cxnLst/>
              <a:rect l="l" t="t" r="r" b="b"/>
              <a:pathLst>
                <a:path w="371" h="313" extrusionOk="0">
                  <a:moveTo>
                    <a:pt x="0" y="1"/>
                  </a:moveTo>
                  <a:lnTo>
                    <a:pt x="0" y="65"/>
                  </a:lnTo>
                  <a:cubicBezTo>
                    <a:pt x="64" y="124"/>
                    <a:pt x="188" y="189"/>
                    <a:pt x="247" y="312"/>
                  </a:cubicBezTo>
                  <a:lnTo>
                    <a:pt x="371" y="312"/>
                  </a:lnTo>
                  <a:cubicBezTo>
                    <a:pt x="247" y="189"/>
                    <a:pt x="124" y="6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4015275" y="3246600"/>
              <a:ext cx="30900" cy="137325"/>
            </a:xfrm>
            <a:custGeom>
              <a:avLst/>
              <a:gdLst/>
              <a:ahLst/>
              <a:cxnLst/>
              <a:rect l="l" t="t" r="r" b="b"/>
              <a:pathLst>
                <a:path w="1236" h="5493" extrusionOk="0">
                  <a:moveTo>
                    <a:pt x="0" y="0"/>
                  </a:moveTo>
                  <a:cubicBezTo>
                    <a:pt x="188" y="124"/>
                    <a:pt x="311" y="371"/>
                    <a:pt x="435" y="553"/>
                  </a:cubicBezTo>
                  <a:cubicBezTo>
                    <a:pt x="371" y="430"/>
                    <a:pt x="247" y="247"/>
                    <a:pt x="188" y="124"/>
                  </a:cubicBezTo>
                  <a:cubicBezTo>
                    <a:pt x="188" y="59"/>
                    <a:pt x="124" y="59"/>
                    <a:pt x="124" y="0"/>
                  </a:cubicBezTo>
                  <a:close/>
                  <a:moveTo>
                    <a:pt x="988" y="2223"/>
                  </a:moveTo>
                  <a:cubicBezTo>
                    <a:pt x="1176" y="3087"/>
                    <a:pt x="1176" y="3887"/>
                    <a:pt x="1176" y="4505"/>
                  </a:cubicBezTo>
                  <a:cubicBezTo>
                    <a:pt x="1235" y="3764"/>
                    <a:pt x="1176" y="2964"/>
                    <a:pt x="988" y="2223"/>
                  </a:cubicBezTo>
                  <a:close/>
                  <a:moveTo>
                    <a:pt x="1052" y="5433"/>
                  </a:moveTo>
                  <a:cubicBezTo>
                    <a:pt x="1052" y="5433"/>
                    <a:pt x="1052" y="5493"/>
                    <a:pt x="988" y="5493"/>
                  </a:cubicBezTo>
                  <a:lnTo>
                    <a:pt x="1052" y="5493"/>
                  </a:lnTo>
                  <a:lnTo>
                    <a:pt x="1052" y="5433"/>
                  </a:ln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4006000" y="3240425"/>
              <a:ext cx="38675" cy="143500"/>
            </a:xfrm>
            <a:custGeom>
              <a:avLst/>
              <a:gdLst/>
              <a:ahLst/>
              <a:cxnLst/>
              <a:rect l="l" t="t" r="r" b="b"/>
              <a:pathLst>
                <a:path w="1547" h="5740" extrusionOk="0">
                  <a:moveTo>
                    <a:pt x="124" y="0"/>
                  </a:moveTo>
                  <a:cubicBezTo>
                    <a:pt x="1" y="430"/>
                    <a:pt x="65" y="865"/>
                    <a:pt x="124" y="1294"/>
                  </a:cubicBezTo>
                  <a:cubicBezTo>
                    <a:pt x="371" y="2776"/>
                    <a:pt x="682" y="4322"/>
                    <a:pt x="1359" y="5740"/>
                  </a:cubicBezTo>
                  <a:cubicBezTo>
                    <a:pt x="1423" y="5740"/>
                    <a:pt x="1423" y="5680"/>
                    <a:pt x="1423" y="5680"/>
                  </a:cubicBezTo>
                  <a:cubicBezTo>
                    <a:pt x="1483" y="5369"/>
                    <a:pt x="1483" y="5063"/>
                    <a:pt x="1547" y="4752"/>
                  </a:cubicBezTo>
                  <a:cubicBezTo>
                    <a:pt x="1547" y="4134"/>
                    <a:pt x="1547" y="3334"/>
                    <a:pt x="1359" y="2470"/>
                  </a:cubicBezTo>
                  <a:cubicBezTo>
                    <a:pt x="1236" y="1912"/>
                    <a:pt x="1053" y="1358"/>
                    <a:pt x="806" y="800"/>
                  </a:cubicBezTo>
                  <a:cubicBezTo>
                    <a:pt x="682" y="618"/>
                    <a:pt x="559" y="371"/>
                    <a:pt x="371" y="247"/>
                  </a:cubicBezTo>
                  <a:cubicBezTo>
                    <a:pt x="312" y="124"/>
                    <a:pt x="188" y="59"/>
                    <a:pt x="124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3825475" y="3948850"/>
              <a:ext cx="26200" cy="81900"/>
            </a:xfrm>
            <a:custGeom>
              <a:avLst/>
              <a:gdLst/>
              <a:ahLst/>
              <a:cxnLst/>
              <a:rect l="l" t="t" r="r" b="b"/>
              <a:pathLst>
                <a:path w="1048" h="3276" extrusionOk="0">
                  <a:moveTo>
                    <a:pt x="0" y="1"/>
                  </a:moveTo>
                  <a:lnTo>
                    <a:pt x="0" y="124"/>
                  </a:lnTo>
                  <a:cubicBezTo>
                    <a:pt x="183" y="124"/>
                    <a:pt x="371" y="248"/>
                    <a:pt x="494" y="371"/>
                  </a:cubicBezTo>
                  <a:cubicBezTo>
                    <a:pt x="677" y="495"/>
                    <a:pt x="801" y="682"/>
                    <a:pt x="865" y="865"/>
                  </a:cubicBezTo>
                  <a:cubicBezTo>
                    <a:pt x="924" y="1112"/>
                    <a:pt x="988" y="1359"/>
                    <a:pt x="988" y="1670"/>
                  </a:cubicBezTo>
                  <a:cubicBezTo>
                    <a:pt x="988" y="1794"/>
                    <a:pt x="988" y="1917"/>
                    <a:pt x="924" y="2041"/>
                  </a:cubicBezTo>
                  <a:lnTo>
                    <a:pt x="924" y="2905"/>
                  </a:lnTo>
                  <a:lnTo>
                    <a:pt x="924" y="3275"/>
                  </a:lnTo>
                  <a:lnTo>
                    <a:pt x="988" y="3211"/>
                  </a:lnTo>
                  <a:lnTo>
                    <a:pt x="988" y="2905"/>
                  </a:lnTo>
                  <a:cubicBezTo>
                    <a:pt x="988" y="2594"/>
                    <a:pt x="988" y="2347"/>
                    <a:pt x="1048" y="2041"/>
                  </a:cubicBezTo>
                  <a:lnTo>
                    <a:pt x="1048" y="1670"/>
                  </a:lnTo>
                  <a:cubicBezTo>
                    <a:pt x="1048" y="1359"/>
                    <a:pt x="1048" y="1112"/>
                    <a:pt x="924" y="806"/>
                  </a:cubicBezTo>
                  <a:cubicBezTo>
                    <a:pt x="865" y="618"/>
                    <a:pt x="741" y="435"/>
                    <a:pt x="554" y="312"/>
                  </a:cubicBezTo>
                  <a:cubicBezTo>
                    <a:pt x="430" y="188"/>
                    <a:pt x="247" y="65"/>
                    <a:pt x="0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3649500" y="4073950"/>
              <a:ext cx="43250" cy="46325"/>
            </a:xfrm>
            <a:custGeom>
              <a:avLst/>
              <a:gdLst/>
              <a:ahLst/>
              <a:cxnLst/>
              <a:rect l="l" t="t" r="r" b="b"/>
              <a:pathLst>
                <a:path w="1730" h="1853" extrusionOk="0">
                  <a:moveTo>
                    <a:pt x="1665" y="0"/>
                  </a:moveTo>
                  <a:cubicBezTo>
                    <a:pt x="1171" y="553"/>
                    <a:pt x="618" y="1112"/>
                    <a:pt x="60" y="1606"/>
                  </a:cubicBezTo>
                  <a:lnTo>
                    <a:pt x="60" y="1665"/>
                  </a:lnTo>
                  <a:lnTo>
                    <a:pt x="1" y="1729"/>
                  </a:lnTo>
                  <a:cubicBezTo>
                    <a:pt x="1" y="1788"/>
                    <a:pt x="60" y="1788"/>
                    <a:pt x="60" y="1788"/>
                  </a:cubicBezTo>
                  <a:cubicBezTo>
                    <a:pt x="60" y="1788"/>
                    <a:pt x="60" y="1853"/>
                    <a:pt x="124" y="1853"/>
                  </a:cubicBezTo>
                  <a:lnTo>
                    <a:pt x="124" y="1788"/>
                  </a:lnTo>
                  <a:lnTo>
                    <a:pt x="184" y="1788"/>
                  </a:lnTo>
                  <a:lnTo>
                    <a:pt x="184" y="1729"/>
                  </a:lnTo>
                  <a:lnTo>
                    <a:pt x="124" y="1665"/>
                  </a:lnTo>
                  <a:cubicBezTo>
                    <a:pt x="677" y="1171"/>
                    <a:pt x="1236" y="618"/>
                    <a:pt x="1730" y="6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3766825" y="3982800"/>
              <a:ext cx="49400" cy="27825"/>
            </a:xfrm>
            <a:custGeom>
              <a:avLst/>
              <a:gdLst/>
              <a:ahLst/>
              <a:cxnLst/>
              <a:rect l="l" t="t" r="r" b="b"/>
              <a:pathLst>
                <a:path w="1976" h="1113" extrusionOk="0">
                  <a:moveTo>
                    <a:pt x="1912" y="1"/>
                  </a:moveTo>
                  <a:cubicBezTo>
                    <a:pt x="1235" y="248"/>
                    <a:pt x="618" y="618"/>
                    <a:pt x="0" y="1053"/>
                  </a:cubicBezTo>
                  <a:lnTo>
                    <a:pt x="0" y="1112"/>
                  </a:lnTo>
                  <a:lnTo>
                    <a:pt x="59" y="1112"/>
                  </a:lnTo>
                  <a:cubicBezTo>
                    <a:pt x="618" y="683"/>
                    <a:pt x="1294" y="312"/>
                    <a:pt x="1976" y="65"/>
                  </a:cubicBezTo>
                  <a:cubicBezTo>
                    <a:pt x="1976" y="1"/>
                    <a:pt x="1976" y="1"/>
                    <a:pt x="1912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3567625" y="4231400"/>
              <a:ext cx="14000" cy="38550"/>
            </a:xfrm>
            <a:custGeom>
              <a:avLst/>
              <a:gdLst/>
              <a:ahLst/>
              <a:cxnLst/>
              <a:rect l="l" t="t" r="r" b="b"/>
              <a:pathLst>
                <a:path w="560" h="1542" extrusionOk="0">
                  <a:moveTo>
                    <a:pt x="436" y="0"/>
                  </a:moveTo>
                  <a:lnTo>
                    <a:pt x="436" y="59"/>
                  </a:lnTo>
                  <a:lnTo>
                    <a:pt x="371" y="59"/>
                  </a:lnTo>
                  <a:lnTo>
                    <a:pt x="371" y="123"/>
                  </a:lnTo>
                  <a:lnTo>
                    <a:pt x="398" y="148"/>
                  </a:lnTo>
                  <a:lnTo>
                    <a:pt x="398" y="148"/>
                  </a:lnTo>
                  <a:cubicBezTo>
                    <a:pt x="224" y="560"/>
                    <a:pt x="61" y="1021"/>
                    <a:pt x="1" y="1482"/>
                  </a:cubicBezTo>
                  <a:lnTo>
                    <a:pt x="65" y="1541"/>
                  </a:lnTo>
                  <a:lnTo>
                    <a:pt x="65" y="1482"/>
                  </a:lnTo>
                  <a:cubicBezTo>
                    <a:pt x="122" y="1012"/>
                    <a:pt x="294" y="542"/>
                    <a:pt x="468" y="123"/>
                  </a:cubicBezTo>
                  <a:lnTo>
                    <a:pt x="495" y="123"/>
                  </a:lnTo>
                  <a:lnTo>
                    <a:pt x="495" y="59"/>
                  </a:lnTo>
                  <a:lnTo>
                    <a:pt x="559" y="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3647900" y="3862425"/>
              <a:ext cx="101900" cy="40150"/>
            </a:xfrm>
            <a:custGeom>
              <a:avLst/>
              <a:gdLst/>
              <a:ahLst/>
              <a:cxnLst/>
              <a:rect l="l" t="t" r="r" b="b"/>
              <a:pathLst>
                <a:path w="4076" h="1606" extrusionOk="0">
                  <a:moveTo>
                    <a:pt x="1" y="0"/>
                  </a:moveTo>
                  <a:lnTo>
                    <a:pt x="1" y="64"/>
                  </a:lnTo>
                  <a:cubicBezTo>
                    <a:pt x="1" y="64"/>
                    <a:pt x="1" y="124"/>
                    <a:pt x="65" y="124"/>
                  </a:cubicBezTo>
                  <a:cubicBezTo>
                    <a:pt x="124" y="64"/>
                    <a:pt x="248" y="64"/>
                    <a:pt x="371" y="64"/>
                  </a:cubicBezTo>
                  <a:cubicBezTo>
                    <a:pt x="1359" y="64"/>
                    <a:pt x="2347" y="617"/>
                    <a:pt x="3211" y="1111"/>
                  </a:cubicBezTo>
                  <a:cubicBezTo>
                    <a:pt x="3458" y="1299"/>
                    <a:pt x="3769" y="1482"/>
                    <a:pt x="4016" y="1605"/>
                  </a:cubicBezTo>
                  <a:lnTo>
                    <a:pt x="4076" y="1605"/>
                  </a:lnTo>
                  <a:lnTo>
                    <a:pt x="4076" y="1546"/>
                  </a:lnTo>
                  <a:cubicBezTo>
                    <a:pt x="3769" y="1358"/>
                    <a:pt x="3522" y="1235"/>
                    <a:pt x="3275" y="1052"/>
                  </a:cubicBezTo>
                  <a:cubicBezTo>
                    <a:pt x="2347" y="558"/>
                    <a:pt x="1423" y="0"/>
                    <a:pt x="371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4379550" y="3789925"/>
              <a:ext cx="49425" cy="66350"/>
            </a:xfrm>
            <a:custGeom>
              <a:avLst/>
              <a:gdLst/>
              <a:ahLst/>
              <a:cxnLst/>
              <a:rect l="l" t="t" r="r" b="b"/>
              <a:pathLst>
                <a:path w="1977" h="2654" extrusionOk="0">
                  <a:moveTo>
                    <a:pt x="0" y="1"/>
                  </a:moveTo>
                  <a:lnTo>
                    <a:pt x="0" y="60"/>
                  </a:lnTo>
                  <a:cubicBezTo>
                    <a:pt x="865" y="741"/>
                    <a:pt x="1546" y="1606"/>
                    <a:pt x="1917" y="2653"/>
                  </a:cubicBezTo>
                  <a:lnTo>
                    <a:pt x="1976" y="2653"/>
                  </a:lnTo>
                  <a:lnTo>
                    <a:pt x="1976" y="2594"/>
                  </a:lnTo>
                  <a:cubicBezTo>
                    <a:pt x="1606" y="1606"/>
                    <a:pt x="929" y="677"/>
                    <a:pt x="65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113990-2EFA-532B-EC55-22DFCCE798E1}"/>
              </a:ext>
            </a:extLst>
          </p:cNvPr>
          <p:cNvSpPr txBox="1"/>
          <p:nvPr/>
        </p:nvSpPr>
        <p:spPr>
          <a:xfrm>
            <a:off x="0" y="4926357"/>
            <a:ext cx="894114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tx2"/>
                </a:solidFill>
              </a:rPr>
              <a:t>World Health Organization. (n.d.). Cardiovascular diseases. World Health Organization. Retrieved November 5, 2022, from https://www.who.int/health-topics/cardiovascular-diseases#tab=tab_1</a:t>
            </a:r>
          </a:p>
        </p:txBody>
      </p:sp>
      <p:sp>
        <p:nvSpPr>
          <p:cNvPr id="10" name="Google Shape;1461;p35">
            <a:extLst>
              <a:ext uri="{FF2B5EF4-FFF2-40B4-BE49-F238E27FC236}">
                <a16:creationId xmlns:a16="http://schemas.microsoft.com/office/drawing/2014/main" id="{5EA4D47F-1A46-4B73-541F-43C9C8E94805}"/>
              </a:ext>
            </a:extLst>
          </p:cNvPr>
          <p:cNvSpPr txBox="1">
            <a:spLocks/>
          </p:cNvSpPr>
          <p:nvPr/>
        </p:nvSpPr>
        <p:spPr>
          <a:xfrm rot="-1560000">
            <a:off x="-147751" y="714884"/>
            <a:ext cx="3922593" cy="55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" sz="1200"/>
              <a:t>Improve outcomes for patients at risk for CVD by using machine learning models to refine early detection</a:t>
            </a:r>
          </a:p>
          <a:p>
            <a:pPr marL="425450" lvl="1" indent="0">
              <a:lnSpc>
                <a:spcPct val="114999"/>
              </a:lnSpc>
            </a:pPr>
            <a:endParaRPr lang="en" sz="1600"/>
          </a:p>
        </p:txBody>
      </p:sp>
      <p:sp>
        <p:nvSpPr>
          <p:cNvPr id="11" name="Google Shape;1461;p35">
            <a:extLst>
              <a:ext uri="{FF2B5EF4-FFF2-40B4-BE49-F238E27FC236}">
                <a16:creationId xmlns:a16="http://schemas.microsoft.com/office/drawing/2014/main" id="{1AFE4980-0AFF-3D9A-FB17-A4DFA113AB3E}"/>
              </a:ext>
            </a:extLst>
          </p:cNvPr>
          <p:cNvSpPr txBox="1">
            <a:spLocks/>
          </p:cNvSpPr>
          <p:nvPr/>
        </p:nvSpPr>
        <p:spPr>
          <a:xfrm rot="1440000">
            <a:off x="3416370" y="1723747"/>
            <a:ext cx="965474" cy="57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" sz="1200"/>
              <a:t>Logistic Regression</a:t>
            </a:r>
          </a:p>
        </p:txBody>
      </p:sp>
      <p:sp>
        <p:nvSpPr>
          <p:cNvPr id="12" name="Google Shape;1461;p35">
            <a:extLst>
              <a:ext uri="{FF2B5EF4-FFF2-40B4-BE49-F238E27FC236}">
                <a16:creationId xmlns:a16="http://schemas.microsoft.com/office/drawing/2014/main" id="{65A35325-917C-34B3-1C7C-34FE4C7020C4}"/>
              </a:ext>
            </a:extLst>
          </p:cNvPr>
          <p:cNvSpPr txBox="1">
            <a:spLocks/>
          </p:cNvSpPr>
          <p:nvPr/>
        </p:nvSpPr>
        <p:spPr>
          <a:xfrm rot="-1860000">
            <a:off x="937672" y="2095752"/>
            <a:ext cx="855369" cy="47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" sz="1200"/>
              <a:t>Random Forest</a:t>
            </a:r>
          </a:p>
        </p:txBody>
      </p:sp>
      <p:sp>
        <p:nvSpPr>
          <p:cNvPr id="13" name="Google Shape;1461;p35">
            <a:extLst>
              <a:ext uri="{FF2B5EF4-FFF2-40B4-BE49-F238E27FC236}">
                <a16:creationId xmlns:a16="http://schemas.microsoft.com/office/drawing/2014/main" id="{0B132C59-763A-A3E0-8A13-A86C215C1087}"/>
              </a:ext>
            </a:extLst>
          </p:cNvPr>
          <p:cNvSpPr txBox="1">
            <a:spLocks/>
          </p:cNvSpPr>
          <p:nvPr/>
        </p:nvSpPr>
        <p:spPr>
          <a:xfrm rot="-2100000">
            <a:off x="3574938" y="2823097"/>
            <a:ext cx="829153" cy="44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" sz="1200"/>
              <a:t>Decision Tree</a:t>
            </a:r>
          </a:p>
        </p:txBody>
      </p:sp>
      <p:sp>
        <p:nvSpPr>
          <p:cNvPr id="14" name="Google Shape;1461;p35">
            <a:extLst>
              <a:ext uri="{FF2B5EF4-FFF2-40B4-BE49-F238E27FC236}">
                <a16:creationId xmlns:a16="http://schemas.microsoft.com/office/drawing/2014/main" id="{73300E27-829E-AECB-3CB0-96E4B9F77FC6}"/>
              </a:ext>
            </a:extLst>
          </p:cNvPr>
          <p:cNvSpPr txBox="1">
            <a:spLocks/>
          </p:cNvSpPr>
          <p:nvPr/>
        </p:nvSpPr>
        <p:spPr>
          <a:xfrm rot="1440000">
            <a:off x="1042372" y="3291935"/>
            <a:ext cx="834397" cy="67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" sz="1200"/>
              <a:t>Support Vector Machine</a:t>
            </a:r>
            <a:endParaRPr lang="en-US"/>
          </a:p>
        </p:txBody>
      </p:sp>
      <p:sp>
        <p:nvSpPr>
          <p:cNvPr id="15" name="Google Shape;1461;p35">
            <a:extLst>
              <a:ext uri="{FF2B5EF4-FFF2-40B4-BE49-F238E27FC236}">
                <a16:creationId xmlns:a16="http://schemas.microsoft.com/office/drawing/2014/main" id="{1288F209-367B-9913-73AF-6457335F5650}"/>
              </a:ext>
            </a:extLst>
          </p:cNvPr>
          <p:cNvSpPr txBox="1">
            <a:spLocks/>
          </p:cNvSpPr>
          <p:nvPr/>
        </p:nvSpPr>
        <p:spPr>
          <a:xfrm rot="4320000">
            <a:off x="3328175" y="3852324"/>
            <a:ext cx="960231" cy="67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" sz="1200"/>
              <a:t>K- Nearest Neighbor</a:t>
            </a:r>
          </a:p>
          <a:p>
            <a:pPr marL="0" indent="0"/>
            <a:endParaRPr lang="en" sz="1200"/>
          </a:p>
        </p:txBody>
      </p:sp>
      <p:sp>
        <p:nvSpPr>
          <p:cNvPr id="16" name="Google Shape;1461;p35">
            <a:extLst>
              <a:ext uri="{FF2B5EF4-FFF2-40B4-BE49-F238E27FC236}">
                <a16:creationId xmlns:a16="http://schemas.microsoft.com/office/drawing/2014/main" id="{1A2123D5-CB44-C3F6-D095-9D9447F68F50}"/>
              </a:ext>
            </a:extLst>
          </p:cNvPr>
          <p:cNvSpPr txBox="1">
            <a:spLocks/>
          </p:cNvSpPr>
          <p:nvPr/>
        </p:nvSpPr>
        <p:spPr>
          <a:xfrm rot="-4320000">
            <a:off x="-538522" y="2650887"/>
            <a:ext cx="2077016" cy="37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" sz="1200"/>
              <a:t>Prediction accuracy &gt; 80%</a:t>
            </a:r>
          </a:p>
          <a:p>
            <a:pPr marL="425450" lvl="1" indent="0">
              <a:lnSpc>
                <a:spcPct val="114999"/>
              </a:lnSpc>
            </a:pPr>
            <a:endParaRPr lang="e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5"/>
          <p:cNvSpPr/>
          <p:nvPr/>
        </p:nvSpPr>
        <p:spPr>
          <a:xfrm>
            <a:off x="4570837" y="919348"/>
            <a:ext cx="4020170" cy="3380928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35"/>
          <p:cNvGrpSpPr/>
          <p:nvPr/>
        </p:nvGrpSpPr>
        <p:grpSpPr>
          <a:xfrm>
            <a:off x="4349400" y="682370"/>
            <a:ext cx="4223988" cy="3765367"/>
            <a:chOff x="10461108" y="2321595"/>
            <a:chExt cx="4223988" cy="3765367"/>
          </a:xfrm>
        </p:grpSpPr>
        <p:sp>
          <p:nvSpPr>
            <p:cNvPr id="1444" name="Google Shape;1444;p35"/>
            <p:cNvSpPr/>
            <p:nvPr/>
          </p:nvSpPr>
          <p:spPr>
            <a:xfrm>
              <a:off x="10651491" y="2392092"/>
              <a:ext cx="260950" cy="257560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14258583" y="311131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12893895" y="232159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13320667" y="587903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10492925" y="439827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14558153" y="4986937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14628655" y="353436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14166891" y="283632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14068200" y="242027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12414375" y="252971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11367336" y="2466282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10461108" y="2804706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10623238" y="411259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10782063" y="504700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12950335" y="600233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13877753" y="576259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11631655" y="581896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5"/>
          <p:cNvSpPr txBox="1">
            <a:spLocks noGrp="1"/>
          </p:cNvSpPr>
          <p:nvPr>
            <p:ph type="subTitle" idx="1"/>
          </p:nvPr>
        </p:nvSpPr>
        <p:spPr>
          <a:xfrm>
            <a:off x="449719" y="1074521"/>
            <a:ext cx="3922593" cy="3105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/>
              <a:t>Data was obtained from </a:t>
            </a:r>
            <a:r>
              <a:rPr lang="en-US" err="1"/>
              <a:t>kaggle</a:t>
            </a:r>
            <a:r>
              <a:rPr lang="en-US"/>
              <a:t> Heart Failure Prediction Dataset </a:t>
            </a:r>
          </a:p>
          <a:p>
            <a:pPr marL="400050" indent="-285750">
              <a:buFont typeface="Arial,Sans-Serif"/>
              <a:buChar char="•"/>
            </a:pPr>
            <a:r>
              <a:rPr lang="en-US"/>
              <a:t>CSV file with 12 features and 918 observations</a:t>
            </a:r>
          </a:p>
          <a:p>
            <a:pPr marL="400050" indent="-285750">
              <a:buFont typeface="Arial,Sans-Serif"/>
              <a:buChar char="•"/>
            </a:pPr>
            <a:r>
              <a:rPr lang="en-US"/>
              <a:t>Features included are</a:t>
            </a:r>
            <a:endParaRPr lang="en-US" sz="1600"/>
          </a:p>
          <a:p>
            <a:pPr marL="857250" lvl="1">
              <a:lnSpc>
                <a:spcPct val="114999"/>
              </a:lnSpc>
              <a:buFont typeface="Arial,Sans-Serif"/>
              <a:buChar char="•"/>
            </a:pPr>
            <a:r>
              <a:rPr lang="en-US"/>
              <a:t>Numerical (int64 &amp; float64)</a:t>
            </a:r>
          </a:p>
          <a:p>
            <a:pPr marL="857250" lvl="1">
              <a:lnSpc>
                <a:spcPct val="114999"/>
              </a:lnSpc>
              <a:buFont typeface="Arial,Sans-Serif"/>
              <a:buChar char="•"/>
            </a:pPr>
            <a:r>
              <a:rPr lang="en-US"/>
              <a:t>Categorical (object)</a:t>
            </a:r>
          </a:p>
          <a:p>
            <a:pPr marL="400050" indent="-285750">
              <a:buFont typeface="Arial,Sans-Serif"/>
              <a:buChar char="•"/>
            </a:pPr>
            <a:endParaRPr lang="en-US" sz="1600"/>
          </a:p>
          <a:p>
            <a:pPr marL="400050" indent="-285750">
              <a:buFont typeface="Arial,Sans-Serif"/>
              <a:buChar char="•"/>
            </a:pPr>
            <a:endParaRPr lang="en-US"/>
          </a:p>
          <a:p>
            <a:pPr marL="0" indent="0"/>
            <a:endParaRPr lang="en"/>
          </a:p>
        </p:txBody>
      </p:sp>
      <p:sp>
        <p:nvSpPr>
          <p:cNvPr id="1462" name="Google Shape;1462;p35"/>
          <p:cNvSpPr txBox="1">
            <a:spLocks noGrp="1"/>
          </p:cNvSpPr>
          <p:nvPr>
            <p:ph type="title"/>
          </p:nvPr>
        </p:nvSpPr>
        <p:spPr>
          <a:xfrm>
            <a:off x="829569" y="680363"/>
            <a:ext cx="3401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Data Description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13990-2EFA-532B-EC55-22DFCCE798E1}"/>
              </a:ext>
            </a:extLst>
          </p:cNvPr>
          <p:cNvSpPr txBox="1"/>
          <p:nvPr/>
        </p:nvSpPr>
        <p:spPr>
          <a:xfrm>
            <a:off x="-32217" y="4774168"/>
            <a:ext cx="914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err="1">
                <a:solidFill>
                  <a:schemeClr val="tx2"/>
                </a:solidFill>
              </a:rPr>
              <a:t>fedesoriano</a:t>
            </a:r>
            <a:r>
              <a:rPr lang="en-US" sz="600">
                <a:solidFill>
                  <a:schemeClr val="tx2"/>
                </a:solidFill>
              </a:rPr>
              <a:t>. (September 2021). Heart Failure Prediction Dataset. Retrieved 11/05/2022 from</a:t>
            </a:r>
          </a:p>
          <a:p>
            <a:r>
              <a:rPr lang="en-US" sz="6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https://www.kaggle.com/fedesoriano/heart-failure-prediction</a:t>
            </a:r>
            <a:r>
              <a:rPr lang="en-US" sz="600">
                <a:solidFill>
                  <a:schemeClr val="tx2"/>
                </a:solidFill>
              </a:rPr>
              <a:t>.</a:t>
            </a:r>
          </a:p>
          <a:p>
            <a:r>
              <a:rPr lang="en-US" sz="600">
                <a:solidFill>
                  <a:schemeClr val="tx2"/>
                </a:solidFill>
                <a:effectLst/>
              </a:rPr>
              <a:t>“Electrocardiography.” </a:t>
            </a:r>
            <a:r>
              <a:rPr lang="en-US" sz="600" i="1">
                <a:solidFill>
                  <a:schemeClr val="tx2"/>
                </a:solidFill>
                <a:effectLst/>
              </a:rPr>
              <a:t>Wikipedia</a:t>
            </a:r>
            <a:r>
              <a:rPr lang="en-US" sz="600">
                <a:solidFill>
                  <a:schemeClr val="tx2"/>
                </a:solidFill>
                <a:effectLst/>
              </a:rPr>
              <a:t>, Wikimedia Foundation, 15 Nov. 2022, https://en.wikipedia.org/wiki/Electrocardiography. 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5C303D5-3EA4-AB47-C26D-E2ECAB9E1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794" y="1341377"/>
            <a:ext cx="2743200" cy="2532185"/>
          </a:xfrm>
          <a:prstGeom prst="rect">
            <a:avLst/>
          </a:prstGeom>
        </p:spPr>
      </p:pic>
      <p:pic>
        <p:nvPicPr>
          <p:cNvPr id="1026" name="Picture 2" descr="Electrocardiography - Wikipedia">
            <a:extLst>
              <a:ext uri="{FF2B5EF4-FFF2-40B4-BE49-F238E27FC236}">
                <a16:creationId xmlns:a16="http://schemas.microsoft.com/office/drawing/2014/main" id="{7CA7D68F-7F50-694E-4863-36B39428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14" y="2625287"/>
            <a:ext cx="2310573" cy="23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71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58FC-18B7-0045-8104-F0F1B6C9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Numerical Data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A184EB8-B64C-D6E6-0A89-4881385F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3" b="-188"/>
          <a:stretch/>
        </p:blipFill>
        <p:spPr>
          <a:xfrm>
            <a:off x="1564482" y="1009428"/>
            <a:ext cx="6007892" cy="41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58FC-18B7-0045-8104-F0F1B6C9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Categorical Data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7CCEE63-6D99-F35A-6FC3-687997858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2" r="-197" b="178"/>
          <a:stretch/>
        </p:blipFill>
        <p:spPr>
          <a:xfrm>
            <a:off x="2486025" y="1013258"/>
            <a:ext cx="4171964" cy="41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6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60"/>
          <p:cNvSpPr/>
          <p:nvPr/>
        </p:nvSpPr>
        <p:spPr>
          <a:xfrm>
            <a:off x="3182093" y="1557998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60"/>
          <p:cNvSpPr/>
          <p:nvPr/>
        </p:nvSpPr>
        <p:spPr>
          <a:xfrm>
            <a:off x="5082074" y="1515664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60"/>
          <p:cNvSpPr/>
          <p:nvPr/>
        </p:nvSpPr>
        <p:spPr>
          <a:xfrm>
            <a:off x="1324445" y="1568581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/>
              <a:t>Data Cleaning &amp; Preprocessing</a:t>
            </a:r>
            <a:endParaRPr lang="en-US" sz="3000"/>
          </a:p>
        </p:txBody>
      </p:sp>
      <p:sp>
        <p:nvSpPr>
          <p:cNvPr id="2095" name="Google Shape;2095;p60"/>
          <p:cNvSpPr txBox="1">
            <a:spLocks noGrp="1"/>
          </p:cNvSpPr>
          <p:nvPr>
            <p:ph type="title" idx="4294967295"/>
          </p:nvPr>
        </p:nvSpPr>
        <p:spPr>
          <a:xfrm>
            <a:off x="1274467" y="1662721"/>
            <a:ext cx="9144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96" name="Google Shape;2096;p60"/>
          <p:cNvSpPr txBox="1">
            <a:spLocks noGrp="1"/>
          </p:cNvSpPr>
          <p:nvPr>
            <p:ph type="subTitle" idx="4294967295"/>
          </p:nvPr>
        </p:nvSpPr>
        <p:spPr>
          <a:xfrm>
            <a:off x="1109917" y="2736356"/>
            <a:ext cx="1243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NA Values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097" name="Google Shape;2097;p60"/>
          <p:cNvSpPr txBox="1">
            <a:spLocks noGrp="1"/>
          </p:cNvSpPr>
          <p:nvPr>
            <p:ph type="subTitle" idx="4294967295"/>
          </p:nvPr>
        </p:nvSpPr>
        <p:spPr>
          <a:xfrm>
            <a:off x="943717" y="3124206"/>
            <a:ext cx="1575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There were no NA values</a:t>
            </a:r>
            <a:endParaRPr lang="en-US"/>
          </a:p>
        </p:txBody>
      </p:sp>
      <p:grpSp>
        <p:nvGrpSpPr>
          <p:cNvPr id="2098" name="Google Shape;2098;p60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2099" name="Google Shape;2099;p60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0"/>
          <p:cNvSpPr txBox="1">
            <a:spLocks noGrp="1"/>
          </p:cNvSpPr>
          <p:nvPr>
            <p:ph type="title" idx="4294967295"/>
          </p:nvPr>
        </p:nvSpPr>
        <p:spPr>
          <a:xfrm>
            <a:off x="3132115" y="1652138"/>
            <a:ext cx="9144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20" name="Google Shape;2120;p60"/>
          <p:cNvSpPr txBox="1">
            <a:spLocks noGrp="1"/>
          </p:cNvSpPr>
          <p:nvPr>
            <p:ph type="subTitle" idx="4294967295"/>
          </p:nvPr>
        </p:nvSpPr>
        <p:spPr>
          <a:xfrm>
            <a:off x="2646097" y="2725773"/>
            <a:ext cx="1886436" cy="380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ilita One"/>
                <a:sym typeface="Lilita One"/>
              </a:rPr>
              <a:t>Transformations</a:t>
            </a:r>
            <a:endParaRPr lang="en-US"/>
          </a:p>
        </p:txBody>
      </p:sp>
      <p:sp>
        <p:nvSpPr>
          <p:cNvPr id="2121" name="Google Shape;2121;p60"/>
          <p:cNvSpPr txBox="1">
            <a:spLocks noGrp="1"/>
          </p:cNvSpPr>
          <p:nvPr>
            <p:ph type="subTitle" idx="4294967295"/>
          </p:nvPr>
        </p:nvSpPr>
        <p:spPr>
          <a:xfrm>
            <a:off x="2802865" y="3113623"/>
            <a:ext cx="1572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All categorical variables were transformed into numerical </a:t>
            </a:r>
          </a:p>
        </p:txBody>
      </p:sp>
      <p:sp>
        <p:nvSpPr>
          <p:cNvPr id="2122" name="Google Shape;2122;p60"/>
          <p:cNvSpPr txBox="1">
            <a:spLocks noGrp="1"/>
          </p:cNvSpPr>
          <p:nvPr>
            <p:ph type="title" idx="4294967295"/>
          </p:nvPr>
        </p:nvSpPr>
        <p:spPr>
          <a:xfrm>
            <a:off x="5032096" y="1609804"/>
            <a:ext cx="9144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23" name="Google Shape;2123;p60"/>
          <p:cNvSpPr txBox="1">
            <a:spLocks noGrp="1"/>
          </p:cNvSpPr>
          <p:nvPr>
            <p:ph type="subTitle" idx="4294967295"/>
          </p:nvPr>
        </p:nvSpPr>
        <p:spPr>
          <a:xfrm>
            <a:off x="4909879" y="2736356"/>
            <a:ext cx="1243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Lilita One"/>
                <a:sym typeface="Lilita One"/>
              </a:rPr>
              <a:t>Outliers</a:t>
            </a:r>
            <a:endParaRPr lang="en-US"/>
          </a:p>
        </p:txBody>
      </p:sp>
      <p:sp>
        <p:nvSpPr>
          <p:cNvPr id="2124" name="Google Shape;2124;p60"/>
          <p:cNvSpPr txBox="1">
            <a:spLocks noGrp="1"/>
          </p:cNvSpPr>
          <p:nvPr>
            <p:ph type="subTitle" idx="4294967295"/>
          </p:nvPr>
        </p:nvSpPr>
        <p:spPr>
          <a:xfrm>
            <a:off x="4745179" y="3124206"/>
            <a:ext cx="1572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Rescale data to reduce effect of outliers</a:t>
            </a:r>
          </a:p>
        </p:txBody>
      </p:sp>
      <p:cxnSp>
        <p:nvCxnSpPr>
          <p:cNvPr id="2128" name="Google Shape;2128;p60"/>
          <p:cNvCxnSpPr/>
          <p:nvPr/>
        </p:nvCxnSpPr>
        <p:spPr>
          <a:xfrm>
            <a:off x="916781" y="2500312"/>
            <a:ext cx="7139253" cy="1084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29" name="Google Shape;2129;p60"/>
          <p:cNvSpPr/>
          <p:nvPr/>
        </p:nvSpPr>
        <p:spPr>
          <a:xfrm>
            <a:off x="1674517" y="2447131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60"/>
          <p:cNvSpPr/>
          <p:nvPr/>
        </p:nvSpPr>
        <p:spPr>
          <a:xfrm>
            <a:off x="3532165" y="2436548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60"/>
          <p:cNvSpPr/>
          <p:nvPr/>
        </p:nvSpPr>
        <p:spPr>
          <a:xfrm>
            <a:off x="5474479" y="2447131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091;p60">
            <a:extLst>
              <a:ext uri="{FF2B5EF4-FFF2-40B4-BE49-F238E27FC236}">
                <a16:creationId xmlns:a16="http://schemas.microsoft.com/office/drawing/2014/main" id="{6A25DC18-5648-D403-4C48-D2FBCB4F9CD0}"/>
              </a:ext>
            </a:extLst>
          </p:cNvPr>
          <p:cNvSpPr/>
          <p:nvPr/>
        </p:nvSpPr>
        <p:spPr>
          <a:xfrm>
            <a:off x="6923573" y="1515664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22;p60">
            <a:extLst>
              <a:ext uri="{FF2B5EF4-FFF2-40B4-BE49-F238E27FC236}">
                <a16:creationId xmlns:a16="http://schemas.microsoft.com/office/drawing/2014/main" id="{B43CED03-1D0F-9955-26A8-6ACCB891F927}"/>
              </a:ext>
            </a:extLst>
          </p:cNvPr>
          <p:cNvSpPr txBox="1">
            <a:spLocks/>
          </p:cNvSpPr>
          <p:nvPr/>
        </p:nvSpPr>
        <p:spPr>
          <a:xfrm>
            <a:off x="6877829" y="1614038"/>
            <a:ext cx="914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4</a:t>
            </a:r>
          </a:p>
        </p:txBody>
      </p:sp>
      <p:sp>
        <p:nvSpPr>
          <p:cNvPr id="10" name="Google Shape;2123;p60">
            <a:extLst>
              <a:ext uri="{FF2B5EF4-FFF2-40B4-BE49-F238E27FC236}">
                <a16:creationId xmlns:a16="http://schemas.microsoft.com/office/drawing/2014/main" id="{843C416B-8A1C-8C5B-3143-E2ABE9CB137C}"/>
              </a:ext>
            </a:extLst>
          </p:cNvPr>
          <p:cNvSpPr txBox="1">
            <a:spLocks/>
          </p:cNvSpPr>
          <p:nvPr/>
        </p:nvSpPr>
        <p:spPr>
          <a:xfrm>
            <a:off x="6766196" y="2719423"/>
            <a:ext cx="124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Nunito"/>
              <a:buNone/>
            </a:pPr>
            <a:r>
              <a:rPr lang="en">
                <a:latin typeface="Lilita One"/>
                <a:sym typeface="Lilita One"/>
              </a:rPr>
              <a:t>Features</a:t>
            </a:r>
            <a:endParaRPr lang="en-US"/>
          </a:p>
        </p:txBody>
      </p:sp>
      <p:sp>
        <p:nvSpPr>
          <p:cNvPr id="12" name="Google Shape;2124;p60">
            <a:extLst>
              <a:ext uri="{FF2B5EF4-FFF2-40B4-BE49-F238E27FC236}">
                <a16:creationId xmlns:a16="http://schemas.microsoft.com/office/drawing/2014/main" id="{CD4D9F3D-B2C8-ECB6-923C-2AEDDA5A9B52}"/>
              </a:ext>
            </a:extLst>
          </p:cNvPr>
          <p:cNvSpPr txBox="1">
            <a:spLocks/>
          </p:cNvSpPr>
          <p:nvPr/>
        </p:nvSpPr>
        <p:spPr>
          <a:xfrm>
            <a:off x="6601496" y="3128439"/>
            <a:ext cx="1668150" cy="924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Evaluate features for possible dimensionality reduction</a:t>
            </a:r>
          </a:p>
        </p:txBody>
      </p:sp>
      <p:sp>
        <p:nvSpPr>
          <p:cNvPr id="13" name="Google Shape;2131;p60">
            <a:extLst>
              <a:ext uri="{FF2B5EF4-FFF2-40B4-BE49-F238E27FC236}">
                <a16:creationId xmlns:a16="http://schemas.microsoft.com/office/drawing/2014/main" id="{59C74D81-09DE-F38E-93F1-40AD456082DA}"/>
              </a:ext>
            </a:extLst>
          </p:cNvPr>
          <p:cNvSpPr/>
          <p:nvPr/>
        </p:nvSpPr>
        <p:spPr>
          <a:xfrm>
            <a:off x="7326562" y="2457714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64BD-AA8D-F9A3-FD93-8ED9C53D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83660"/>
            <a:ext cx="7717500" cy="478200"/>
          </a:xfrm>
        </p:spPr>
        <p:txBody>
          <a:bodyPr/>
          <a:lstStyle/>
          <a:p>
            <a:r>
              <a:rPr lang="en-US"/>
              <a:t>Outliers &amp; Feature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62B4E4-1548-46AA-2DD0-FE9BFF2B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" y="829574"/>
            <a:ext cx="3851275" cy="357188"/>
          </a:xfrm>
        </p:spPr>
        <p:txBody>
          <a:bodyPr/>
          <a:lstStyle/>
          <a:p>
            <a:r>
              <a:rPr lang="en-US"/>
              <a:t>Outliers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FF7F39-BEE5-2DD1-5B4C-A564894F26B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0069" y="1101426"/>
            <a:ext cx="4357897" cy="3137430"/>
          </a:xfrm>
        </p:spPr>
        <p:txBody>
          <a:bodyPr/>
          <a:lstStyle/>
          <a:p>
            <a:r>
              <a:rPr lang="en-US" sz="1200"/>
              <a:t>Created an Outliers() class with methods that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1200"/>
              <a:t>returns features with outliers</a:t>
            </a:r>
            <a:endParaRPr lang="en-US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200"/>
              <a:t>Mean, Q1, Q3, and IQR values</a:t>
            </a:r>
            <a:endParaRPr lang="en-US"/>
          </a:p>
          <a:p>
            <a:pPr lvl="1">
              <a:lnSpc>
                <a:spcPct val="114999"/>
              </a:lnSpc>
            </a:pPr>
            <a:r>
              <a:rPr lang="en-US" sz="1200"/>
              <a:t>returns boxplots for outlier features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sz="1200"/>
              <a:t>Determined not to remove outliers. Scaled data instead.</a:t>
            </a:r>
          </a:p>
          <a:p>
            <a:pPr>
              <a:lnSpc>
                <a:spcPct val="100000"/>
              </a:lnSpc>
            </a:pPr>
            <a:endParaRPr lang="en-US" sz="1200"/>
          </a:p>
          <a:p>
            <a:pPr>
              <a:lnSpc>
                <a:spcPct val="100000"/>
              </a:lnSpc>
            </a:pPr>
            <a:endParaRPr lang="en-US" sz="1200"/>
          </a:p>
          <a:p>
            <a:pPr lvl="1">
              <a:lnSpc>
                <a:spcPct val="100000"/>
              </a:lnSpc>
            </a:pPr>
            <a:endParaRPr lang="en-US" sz="12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4727CB-02DF-05C2-3105-0D2F7514EE3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30476" y="2590799"/>
            <a:ext cx="3858900" cy="356700"/>
          </a:xfrm>
        </p:spPr>
        <p:txBody>
          <a:bodyPr/>
          <a:lstStyle/>
          <a:p>
            <a:r>
              <a:rPr lang="en-US"/>
              <a:t>Feature Analysis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DDA5ADF-4815-EC3E-A7F6-5DEA0C7757D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38881" y="2861986"/>
            <a:ext cx="5242090" cy="750811"/>
          </a:xfrm>
        </p:spPr>
        <p:txBody>
          <a:bodyPr/>
          <a:lstStyle/>
          <a:p>
            <a:pPr marL="400050" indent="-285750"/>
            <a:r>
              <a:rPr lang="en-US" sz="1200"/>
              <a:t>Scree plot / factor eigenvalues</a:t>
            </a:r>
          </a:p>
          <a:p>
            <a:pPr marL="400050" indent="-285750"/>
            <a:r>
              <a:rPr lang="en-US" sz="1200"/>
              <a:t>first 8 factors with high eigenvalues accounts for only 73.55%</a:t>
            </a:r>
          </a:p>
          <a:p>
            <a:pPr marL="400050" indent="-285750"/>
            <a:r>
              <a:rPr lang="en-US" sz="1200"/>
              <a:t>Remove </a:t>
            </a:r>
            <a:r>
              <a:rPr lang="en-US" sz="1200" err="1"/>
              <a:t>ST_Slope_Flat</a:t>
            </a:r>
            <a:r>
              <a:rPr lang="en-US" sz="1200"/>
              <a:t> - high correlation (0.92) with </a:t>
            </a:r>
            <a:r>
              <a:rPr lang="en-US" sz="1200" err="1"/>
              <a:t>ST_Slope_Up</a:t>
            </a:r>
            <a:endParaRPr lang="en-US" sz="1200"/>
          </a:p>
          <a:p>
            <a:pPr marL="400050" indent="-285750"/>
            <a:endParaRPr lang="en-US"/>
          </a:p>
        </p:txBody>
      </p:sp>
      <p:pic>
        <p:nvPicPr>
          <p:cNvPr id="3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9AC6232-4E02-2FDA-9653-ECD41457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2" y="2576236"/>
            <a:ext cx="3260784" cy="2341726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A567FF5A-67B2-37CA-F15C-8BE97DF28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88" y="3660923"/>
            <a:ext cx="4716493" cy="1272220"/>
          </a:xfrm>
          <a:prstGeom prst="rect">
            <a:avLst/>
          </a:prstGeom>
        </p:spPr>
      </p:pic>
      <p:pic>
        <p:nvPicPr>
          <p:cNvPr id="8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D24B798-1291-7071-B575-45CA8D7D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21" y="731670"/>
            <a:ext cx="2355012" cy="18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9ACF-C296-AB2E-1842-4C76129E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2" y="323840"/>
            <a:ext cx="7717500" cy="478200"/>
          </a:xfrm>
        </p:spPr>
        <p:txBody>
          <a:bodyPr/>
          <a:lstStyle/>
          <a:p>
            <a:r>
              <a:rPr lang="en-US"/>
              <a:t>Modeling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ACBE2-0686-CF86-6E57-15804307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442" y="860615"/>
            <a:ext cx="7717500" cy="3523200"/>
          </a:xfrm>
        </p:spPr>
        <p:txBody>
          <a:bodyPr/>
          <a:lstStyle/>
          <a:p>
            <a:r>
              <a:rPr lang="en-US" sz="1600"/>
              <a:t>Parameter Tunning (</a:t>
            </a:r>
            <a:r>
              <a:rPr lang="en-US" sz="1600" err="1"/>
              <a:t>GridSearchCV</a:t>
            </a:r>
            <a:r>
              <a:rPr lang="en-US" sz="1600"/>
              <a:t>)</a:t>
            </a:r>
          </a:p>
          <a:p>
            <a:pPr lvl="1">
              <a:lnSpc>
                <a:spcPct val="114999"/>
              </a:lnSpc>
            </a:pPr>
            <a:r>
              <a:rPr lang="en-US" err="1"/>
              <a:t>LogisticRegression</a:t>
            </a:r>
            <a:r>
              <a:rPr lang="en-US"/>
              <a:t>(C=100.0) </a:t>
            </a:r>
          </a:p>
          <a:p>
            <a:pPr lvl="1">
              <a:lnSpc>
                <a:spcPct val="114999"/>
              </a:lnSpc>
            </a:pPr>
            <a:r>
              <a:rPr lang="en-US"/>
              <a:t>SVC(C=0.1, gamma=0.1)</a:t>
            </a:r>
          </a:p>
          <a:p>
            <a:pPr lvl="1">
              <a:lnSpc>
                <a:spcPct val="114999"/>
              </a:lnSpc>
            </a:pPr>
            <a:r>
              <a:rPr lang="en-US" err="1"/>
              <a:t>RandomForestClassifier</a:t>
            </a:r>
            <a:r>
              <a:rPr lang="en-US"/>
              <a:t>(</a:t>
            </a:r>
            <a:r>
              <a:rPr lang="en-US" err="1"/>
              <a:t>max_depth</a:t>
            </a:r>
            <a:r>
              <a:rPr lang="en-US"/>
              <a:t>=40, </a:t>
            </a:r>
            <a:r>
              <a:rPr lang="en-US" err="1"/>
              <a:t>n_estimators</a:t>
            </a:r>
            <a:r>
              <a:rPr lang="en-US"/>
              <a:t>=50)</a:t>
            </a:r>
          </a:p>
          <a:p>
            <a:pPr lvl="1">
              <a:lnSpc>
                <a:spcPct val="114999"/>
              </a:lnSpc>
            </a:pPr>
            <a:r>
              <a:rPr lang="en-US" err="1"/>
              <a:t>KNeighborsClassifier</a:t>
            </a:r>
            <a:r>
              <a:rPr lang="en-US"/>
              <a:t>(</a:t>
            </a:r>
            <a:r>
              <a:rPr lang="en-US" err="1"/>
              <a:t>n_neighbors</a:t>
            </a:r>
            <a:r>
              <a:rPr lang="en-US"/>
              <a:t>=11, weights='distance')</a:t>
            </a:r>
          </a:p>
          <a:p>
            <a:pPr lvl="1">
              <a:lnSpc>
                <a:spcPct val="114999"/>
              </a:lnSpc>
            </a:pPr>
            <a:r>
              <a:rPr lang="en-US" err="1"/>
              <a:t>DecisionTreeClassifier</a:t>
            </a:r>
            <a:r>
              <a:rPr lang="en-US"/>
              <a:t>(</a:t>
            </a:r>
            <a:r>
              <a:rPr lang="en-US" err="1"/>
              <a:t>max_depth</a:t>
            </a:r>
            <a:r>
              <a:rPr lang="en-US"/>
              <a:t>=5, </a:t>
            </a:r>
            <a:r>
              <a:rPr lang="en-US" err="1"/>
              <a:t>min_samples_leaf</a:t>
            </a:r>
            <a:r>
              <a:rPr lang="en-US"/>
              <a:t>=5)</a:t>
            </a:r>
          </a:p>
          <a:p>
            <a:endParaRPr lang="en-US" sz="1600"/>
          </a:p>
          <a:p>
            <a:r>
              <a:rPr lang="en-US" sz="1600"/>
              <a:t>Model Evaluation (Talk about your </a:t>
            </a:r>
            <a:r>
              <a:rPr lang="en-US" sz="1600" err="1"/>
              <a:t>modelAverages</a:t>
            </a:r>
            <a:r>
              <a:rPr lang="en-US" sz="1600"/>
              <a:t> function)</a:t>
            </a:r>
          </a:p>
          <a:p>
            <a:pPr lvl="1">
              <a:lnSpc>
                <a:spcPct val="114999"/>
              </a:lnSpc>
            </a:pPr>
            <a:r>
              <a:rPr lang="en-US"/>
              <a:t>Function </a:t>
            </a:r>
            <a:r>
              <a:rPr lang="en-US" err="1"/>
              <a:t>modelAverages</a:t>
            </a:r>
            <a:r>
              <a:rPr lang="en-US"/>
              <a:t>(model, </a:t>
            </a:r>
            <a:r>
              <a:rPr lang="en-US" err="1"/>
              <a:t>modelName</a:t>
            </a:r>
            <a:r>
              <a:rPr lang="en-US"/>
              <a:t>, </a:t>
            </a:r>
            <a:r>
              <a:rPr lang="en-US" err="1"/>
              <a:t>xTrain</a:t>
            </a:r>
            <a:r>
              <a:rPr lang="en-US"/>
              <a:t>, </a:t>
            </a:r>
            <a:r>
              <a:rPr lang="en-US" err="1"/>
              <a:t>yTrain</a:t>
            </a:r>
            <a:r>
              <a:rPr lang="en-US"/>
              <a:t>, </a:t>
            </a:r>
            <a:r>
              <a:rPr lang="en-US" err="1"/>
              <a:t>xTest</a:t>
            </a:r>
            <a:r>
              <a:rPr lang="en-US"/>
              <a:t> , </a:t>
            </a:r>
            <a:r>
              <a:rPr lang="en-US" err="1"/>
              <a:t>yTest</a:t>
            </a:r>
            <a:r>
              <a:rPr lang="en-US"/>
              <a:t>)</a:t>
            </a:r>
          </a:p>
          <a:p>
            <a:pPr lvl="2">
              <a:lnSpc>
                <a:spcPct val="114999"/>
              </a:lnSpc>
              <a:spcBef>
                <a:spcPts val="0"/>
              </a:spcBef>
            </a:pPr>
            <a:r>
              <a:rPr lang="en-US"/>
              <a:t>Runs each model 50 times and returns averages for model accuracy, recall, precision, and F1 values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1F3609-8978-06F6-6C11-CDD76DB2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6924450" y="647623"/>
            <a:ext cx="1993107" cy="17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/>
              <a:t>Evaluation</a:t>
            </a:r>
            <a:endParaRPr lang="en-US"/>
          </a:p>
        </p:txBody>
      </p:sp>
      <p:graphicFrame>
        <p:nvGraphicFramePr>
          <p:cNvPr id="1675" name="Google Shape;1675;p42"/>
          <p:cNvGraphicFramePr/>
          <p:nvPr>
            <p:extLst>
              <p:ext uri="{D42A27DB-BD31-4B8C-83A1-F6EECF244321}">
                <p14:modId xmlns:p14="http://schemas.microsoft.com/office/powerpoint/2010/main" val="3748802124"/>
              </p:ext>
            </p:extLst>
          </p:nvPr>
        </p:nvGraphicFramePr>
        <p:xfrm>
          <a:off x="1235628" y="1028525"/>
          <a:ext cx="6776540" cy="3699822"/>
        </p:xfrm>
        <a:graphic>
          <a:graphicData uri="http://schemas.openxmlformats.org/drawingml/2006/table">
            <a:tbl>
              <a:tblPr>
                <a:noFill/>
                <a:tableStyleId>{B552ADE7-702E-404E-A411-D2FF71A05C5E}</a:tableStyleId>
              </a:tblPr>
              <a:tblGrid>
                <a:gridCol w="135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308">
                  <a:extLst>
                    <a:ext uri="{9D8B030D-6E8A-4147-A177-3AD203B41FA5}">
                      <a16:colId xmlns:a16="http://schemas.microsoft.com/office/drawing/2014/main" val="1034868232"/>
                    </a:ext>
                  </a:extLst>
                </a:gridCol>
              </a:tblGrid>
              <a:tr h="61663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noProof="0">
                          <a:solidFill>
                            <a:schemeClr val="lt2"/>
                          </a:solidFill>
                          <a:latin typeface="Lilita One"/>
                        </a:rPr>
                        <a:t>Model</a:t>
                      </a:r>
                      <a:endParaRPr lang="en" sz="1800" b="0" i="0" u="none" strike="noStrike" noProof="0">
                        <a:solidFill>
                          <a:schemeClr val="lt2"/>
                        </a:solidFill>
                        <a:latin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</a:rPr>
                        <a:t>Accuracy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</a:rPr>
                        <a:t>Recall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</a:rPr>
                        <a:t>Precision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</a:rPr>
                        <a:t>F1 Score</a:t>
                      </a:r>
                      <a:endParaRPr lang="en"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</a:rPr>
                        <a:t>Logistic Regression</a:t>
                      </a:r>
                      <a:endParaRPr lang="en"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88.32</a:t>
                      </a:r>
                      <a:endParaRPr lang="en-US"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92.23</a:t>
                      </a:r>
                      <a:endParaRPr lang="en" sz="1400" b="0" i="0" u="none" strike="noStrike" noProof="0">
                        <a:solidFill>
                          <a:schemeClr val="tx1"/>
                        </a:solidFill>
                        <a:latin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86.41</a:t>
                      </a:r>
                      <a:endParaRPr lang="en" sz="1400" b="0" i="0" u="none" strike="noStrike" noProof="0">
                        <a:solidFill>
                          <a:schemeClr val="tx1"/>
                        </a:solidFill>
                        <a:latin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89.22</a:t>
                      </a:r>
                      <a:endParaRPr lang="en" sz="1400" b="0" i="0" u="none" strike="noStrike" noProof="0">
                        <a:solidFill>
                          <a:schemeClr val="tx1"/>
                        </a:solidFill>
                        <a:latin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</a:rPr>
                        <a:t>SVM</a:t>
                      </a:r>
                      <a:endParaRPr lang="en"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88.04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94.82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84.33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89.27</a:t>
                      </a:r>
                      <a:endParaRPr lang="en" sz="1400" b="0" i="0" u="none" strike="noStrike" noProof="0">
                        <a:solidFill>
                          <a:schemeClr val="tx1"/>
                        </a:solidFill>
                        <a:latin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63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</a:rPr>
                        <a:t>Random Forest</a:t>
                      </a:r>
                      <a:endParaRPr lang="en"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99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87.20</a:t>
                      </a: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99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92.19</a:t>
                      </a: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99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84.73</a:t>
                      </a: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99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88.31</a:t>
                      </a:r>
                      <a:endParaRPr lang="en" sz="1400" b="0" i="0" u="none" strike="noStrike" noProof="0">
                        <a:solidFill>
                          <a:schemeClr val="tx1"/>
                        </a:solidFill>
                        <a:latin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215211"/>
                  </a:ext>
                </a:extLst>
              </a:tr>
              <a:tr h="61663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</a:rPr>
                        <a:t>KNN</a:t>
                      </a:r>
                      <a:endParaRPr lang="en"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85.87</a:t>
                      </a: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89.64</a:t>
                      </a: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84.39</a:t>
                      </a: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86.93</a:t>
                      </a:r>
                      <a:endParaRPr lang="en" sz="1400" b="0" i="0" u="none" strike="noStrike" noProof="0">
                        <a:solidFill>
                          <a:schemeClr val="tx1"/>
                        </a:solidFill>
                        <a:latin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91315"/>
                  </a:ext>
                </a:extLst>
              </a:tr>
              <a:tr h="61663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</a:rPr>
                        <a:t>Decision Tree</a:t>
                      </a:r>
                      <a:endParaRPr lang="en"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85.87</a:t>
                      </a: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92.34</a:t>
                      </a: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82.72</a:t>
                      </a: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chemeClr val="tx1"/>
                          </a:solidFill>
                          <a:latin typeface="Nunito"/>
                        </a:rPr>
                        <a:t>87.25</a:t>
                      </a:r>
                      <a:endParaRPr lang="en" sz="1400" b="0" i="0" u="none" strike="noStrike" noProof="0">
                        <a:solidFill>
                          <a:schemeClr val="tx1"/>
                        </a:solidFill>
                        <a:latin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099">
                      <a:solidFill>
                        <a:schemeClr val="lt1"/>
                      </a:solidFill>
                    </a:lnL>
                    <a:lnR w="38099">
                      <a:solidFill>
                        <a:schemeClr val="lt1"/>
                      </a:solidFill>
                    </a:lnR>
                    <a:lnT w="38099">
                      <a:solidFill>
                        <a:schemeClr val="lt1"/>
                      </a:solidFill>
                    </a:lnT>
                    <a:lnB w="38099">
                      <a:solidFill>
                        <a:schemeClr val="lt1"/>
                      </a:solidFill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20866"/>
                  </a:ext>
                </a:extLst>
              </a:tr>
            </a:tbl>
          </a:graphicData>
        </a:graphic>
      </p:graphicFrame>
      <p:grpSp>
        <p:nvGrpSpPr>
          <p:cNvPr id="1676" name="Google Shape;1676;p42"/>
          <p:cNvGrpSpPr/>
          <p:nvPr/>
        </p:nvGrpSpPr>
        <p:grpSpPr>
          <a:xfrm rot="-720259">
            <a:off x="820197" y="4146125"/>
            <a:ext cx="480258" cy="615342"/>
            <a:chOff x="912850" y="4743426"/>
            <a:chExt cx="480225" cy="615299"/>
          </a:xfrm>
        </p:grpSpPr>
        <p:sp>
          <p:nvSpPr>
            <p:cNvPr id="1677" name="Google Shape;1677;p42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1038125" y="4743426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42"/>
          <p:cNvGrpSpPr/>
          <p:nvPr/>
        </p:nvGrpSpPr>
        <p:grpSpPr>
          <a:xfrm rot="989871">
            <a:off x="7712728" y="3996191"/>
            <a:ext cx="531314" cy="821185"/>
            <a:chOff x="238125" y="3188925"/>
            <a:chExt cx="531275" cy="821125"/>
          </a:xfrm>
        </p:grpSpPr>
        <p:sp>
          <p:nvSpPr>
            <p:cNvPr id="1698" name="Google Shape;1698;p42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2"/>
          <p:cNvGrpSpPr/>
          <p:nvPr/>
        </p:nvGrpSpPr>
        <p:grpSpPr>
          <a:xfrm>
            <a:off x="1451688" y="537616"/>
            <a:ext cx="882155" cy="590533"/>
            <a:chOff x="2715675" y="216850"/>
            <a:chExt cx="1262025" cy="844825"/>
          </a:xfrm>
        </p:grpSpPr>
        <p:sp>
          <p:nvSpPr>
            <p:cNvPr id="1719" name="Google Shape;1719;p42"/>
            <p:cNvSpPr/>
            <p:nvPr/>
          </p:nvSpPr>
          <p:spPr>
            <a:xfrm>
              <a:off x="2715675" y="754925"/>
              <a:ext cx="1262025" cy="306750"/>
            </a:xfrm>
            <a:custGeom>
              <a:avLst/>
              <a:gdLst/>
              <a:ahLst/>
              <a:cxnLst/>
              <a:rect l="l" t="t" r="r" b="b"/>
              <a:pathLst>
                <a:path w="50481" h="12270" extrusionOk="0">
                  <a:moveTo>
                    <a:pt x="1" y="0"/>
                  </a:moveTo>
                  <a:lnTo>
                    <a:pt x="1" y="12270"/>
                  </a:lnTo>
                  <a:lnTo>
                    <a:pt x="50480" y="12270"/>
                  </a:lnTo>
                  <a:lnTo>
                    <a:pt x="50480" y="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2715675" y="940475"/>
              <a:ext cx="1262025" cy="121200"/>
            </a:xfrm>
            <a:custGeom>
              <a:avLst/>
              <a:gdLst/>
              <a:ahLst/>
              <a:cxnLst/>
              <a:rect l="l" t="t" r="r" b="b"/>
              <a:pathLst>
                <a:path w="50481" h="4848" extrusionOk="0">
                  <a:moveTo>
                    <a:pt x="1" y="1"/>
                  </a:moveTo>
                  <a:lnTo>
                    <a:pt x="1" y="4848"/>
                  </a:lnTo>
                  <a:lnTo>
                    <a:pt x="50480" y="4848"/>
                  </a:lnTo>
                  <a:lnTo>
                    <a:pt x="50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2715675" y="216850"/>
              <a:ext cx="1262025" cy="538100"/>
            </a:xfrm>
            <a:custGeom>
              <a:avLst/>
              <a:gdLst/>
              <a:ahLst/>
              <a:cxnLst/>
              <a:rect l="l" t="t" r="r" b="b"/>
              <a:pathLst>
                <a:path w="50481" h="21524" extrusionOk="0">
                  <a:moveTo>
                    <a:pt x="25240" y="5281"/>
                  </a:moveTo>
                  <a:cubicBezTo>
                    <a:pt x="27811" y="5281"/>
                    <a:pt x="29975" y="7385"/>
                    <a:pt x="29975" y="9955"/>
                  </a:cubicBezTo>
                  <a:cubicBezTo>
                    <a:pt x="29975" y="12587"/>
                    <a:pt x="27811" y="14690"/>
                    <a:pt x="25240" y="14690"/>
                  </a:cubicBezTo>
                  <a:cubicBezTo>
                    <a:pt x="22614" y="14690"/>
                    <a:pt x="20510" y="12587"/>
                    <a:pt x="20510" y="9955"/>
                  </a:cubicBezTo>
                  <a:cubicBezTo>
                    <a:pt x="20510" y="7385"/>
                    <a:pt x="22614" y="5281"/>
                    <a:pt x="25240" y="5281"/>
                  </a:cubicBezTo>
                  <a:close/>
                  <a:moveTo>
                    <a:pt x="25272" y="0"/>
                  </a:moveTo>
                  <a:cubicBezTo>
                    <a:pt x="18941" y="0"/>
                    <a:pt x="13789" y="5115"/>
                    <a:pt x="13789" y="11418"/>
                  </a:cubicBezTo>
                  <a:lnTo>
                    <a:pt x="13789" y="11474"/>
                  </a:lnTo>
                  <a:cubicBezTo>
                    <a:pt x="13789" y="13522"/>
                    <a:pt x="12214" y="15274"/>
                    <a:pt x="10111" y="15274"/>
                  </a:cubicBezTo>
                  <a:lnTo>
                    <a:pt x="5493" y="15274"/>
                  </a:lnTo>
                  <a:cubicBezTo>
                    <a:pt x="2455" y="15274"/>
                    <a:pt x="1" y="17728"/>
                    <a:pt x="1" y="20706"/>
                  </a:cubicBezTo>
                  <a:lnTo>
                    <a:pt x="1" y="21523"/>
                  </a:lnTo>
                  <a:lnTo>
                    <a:pt x="50480" y="21523"/>
                  </a:lnTo>
                  <a:lnTo>
                    <a:pt x="50480" y="20706"/>
                  </a:lnTo>
                  <a:cubicBezTo>
                    <a:pt x="50480" y="17728"/>
                    <a:pt x="48026" y="15274"/>
                    <a:pt x="44988" y="15274"/>
                  </a:cubicBezTo>
                  <a:lnTo>
                    <a:pt x="40375" y="15274"/>
                  </a:lnTo>
                  <a:cubicBezTo>
                    <a:pt x="38272" y="15274"/>
                    <a:pt x="36692" y="13578"/>
                    <a:pt x="36692" y="11474"/>
                  </a:cubicBezTo>
                  <a:lnTo>
                    <a:pt x="36692" y="10951"/>
                  </a:lnTo>
                  <a:cubicBezTo>
                    <a:pt x="36402" y="5164"/>
                    <a:pt x="31784" y="374"/>
                    <a:pt x="26002" y="23"/>
                  </a:cubicBezTo>
                  <a:cubicBezTo>
                    <a:pt x="25757" y="8"/>
                    <a:pt x="25514" y="0"/>
                    <a:pt x="25272" y="0"/>
                  </a:cubicBezTo>
                  <a:close/>
                </a:path>
              </a:pathLst>
            </a:custGeom>
            <a:solidFill>
              <a:srgbClr val="F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3175850" y="294875"/>
              <a:ext cx="341800" cy="341825"/>
            </a:xfrm>
            <a:custGeom>
              <a:avLst/>
              <a:gdLst/>
              <a:ahLst/>
              <a:cxnLst/>
              <a:rect l="l" t="t" r="r" b="b"/>
              <a:pathLst>
                <a:path w="13672" h="13673" extrusionOk="0">
                  <a:moveTo>
                    <a:pt x="6833" y="2160"/>
                  </a:moveTo>
                  <a:cubicBezTo>
                    <a:pt x="9404" y="2160"/>
                    <a:pt x="11568" y="4264"/>
                    <a:pt x="11568" y="6834"/>
                  </a:cubicBezTo>
                  <a:cubicBezTo>
                    <a:pt x="11568" y="9466"/>
                    <a:pt x="9404" y="11569"/>
                    <a:pt x="6833" y="11569"/>
                  </a:cubicBezTo>
                  <a:cubicBezTo>
                    <a:pt x="4207" y="11569"/>
                    <a:pt x="2103" y="9466"/>
                    <a:pt x="2103" y="6834"/>
                  </a:cubicBezTo>
                  <a:cubicBezTo>
                    <a:pt x="2103" y="4264"/>
                    <a:pt x="4207" y="2160"/>
                    <a:pt x="6833" y="2160"/>
                  </a:cubicBezTo>
                  <a:close/>
                  <a:moveTo>
                    <a:pt x="6833" y="1"/>
                  </a:moveTo>
                  <a:cubicBezTo>
                    <a:pt x="3038" y="1"/>
                    <a:pt x="0" y="3095"/>
                    <a:pt x="0" y="6834"/>
                  </a:cubicBezTo>
                  <a:cubicBezTo>
                    <a:pt x="0" y="8998"/>
                    <a:pt x="935" y="10868"/>
                    <a:pt x="2454" y="12153"/>
                  </a:cubicBezTo>
                  <a:cubicBezTo>
                    <a:pt x="3678" y="13088"/>
                    <a:pt x="5198" y="13672"/>
                    <a:pt x="6833" y="13672"/>
                  </a:cubicBezTo>
                  <a:cubicBezTo>
                    <a:pt x="8469" y="13672"/>
                    <a:pt x="9988" y="13088"/>
                    <a:pt x="11157" y="12153"/>
                  </a:cubicBezTo>
                  <a:cubicBezTo>
                    <a:pt x="12676" y="10868"/>
                    <a:pt x="13671" y="8998"/>
                    <a:pt x="13671" y="6834"/>
                  </a:cubicBezTo>
                  <a:cubicBezTo>
                    <a:pt x="13671" y="3095"/>
                    <a:pt x="10633" y="1"/>
                    <a:pt x="6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718;p42">
            <a:extLst>
              <a:ext uri="{FF2B5EF4-FFF2-40B4-BE49-F238E27FC236}">
                <a16:creationId xmlns:a16="http://schemas.microsoft.com/office/drawing/2014/main" id="{55E4D290-B467-1A52-C312-54BDE55CCBF5}"/>
              </a:ext>
            </a:extLst>
          </p:cNvPr>
          <p:cNvGrpSpPr/>
          <p:nvPr/>
        </p:nvGrpSpPr>
        <p:grpSpPr>
          <a:xfrm>
            <a:off x="6867533" y="539100"/>
            <a:ext cx="882155" cy="590532"/>
            <a:chOff x="2715675" y="216850"/>
            <a:chExt cx="1262025" cy="844825"/>
          </a:xfrm>
        </p:grpSpPr>
        <p:sp>
          <p:nvSpPr>
            <p:cNvPr id="3" name="Google Shape;1719;p42">
              <a:extLst>
                <a:ext uri="{FF2B5EF4-FFF2-40B4-BE49-F238E27FC236}">
                  <a16:creationId xmlns:a16="http://schemas.microsoft.com/office/drawing/2014/main" id="{748F59DE-A893-505F-4B1B-DC7DFF35015F}"/>
                </a:ext>
              </a:extLst>
            </p:cNvPr>
            <p:cNvSpPr/>
            <p:nvPr/>
          </p:nvSpPr>
          <p:spPr>
            <a:xfrm>
              <a:off x="2715675" y="754925"/>
              <a:ext cx="1262025" cy="306750"/>
            </a:xfrm>
            <a:custGeom>
              <a:avLst/>
              <a:gdLst/>
              <a:ahLst/>
              <a:cxnLst/>
              <a:rect l="l" t="t" r="r" b="b"/>
              <a:pathLst>
                <a:path w="50481" h="12270" extrusionOk="0">
                  <a:moveTo>
                    <a:pt x="1" y="0"/>
                  </a:moveTo>
                  <a:lnTo>
                    <a:pt x="1" y="12270"/>
                  </a:lnTo>
                  <a:lnTo>
                    <a:pt x="50480" y="12270"/>
                  </a:lnTo>
                  <a:lnTo>
                    <a:pt x="50480" y="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20;p42">
              <a:extLst>
                <a:ext uri="{FF2B5EF4-FFF2-40B4-BE49-F238E27FC236}">
                  <a16:creationId xmlns:a16="http://schemas.microsoft.com/office/drawing/2014/main" id="{F8AEE5A2-E244-40B1-336A-6635F42D8473}"/>
                </a:ext>
              </a:extLst>
            </p:cNvPr>
            <p:cNvSpPr/>
            <p:nvPr/>
          </p:nvSpPr>
          <p:spPr>
            <a:xfrm>
              <a:off x="2715675" y="940475"/>
              <a:ext cx="1262025" cy="121200"/>
            </a:xfrm>
            <a:custGeom>
              <a:avLst/>
              <a:gdLst/>
              <a:ahLst/>
              <a:cxnLst/>
              <a:rect l="l" t="t" r="r" b="b"/>
              <a:pathLst>
                <a:path w="50481" h="4848" extrusionOk="0">
                  <a:moveTo>
                    <a:pt x="1" y="1"/>
                  </a:moveTo>
                  <a:lnTo>
                    <a:pt x="1" y="4848"/>
                  </a:lnTo>
                  <a:lnTo>
                    <a:pt x="50480" y="4848"/>
                  </a:lnTo>
                  <a:lnTo>
                    <a:pt x="50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21;p42">
              <a:extLst>
                <a:ext uri="{FF2B5EF4-FFF2-40B4-BE49-F238E27FC236}">
                  <a16:creationId xmlns:a16="http://schemas.microsoft.com/office/drawing/2014/main" id="{DFB08202-3F91-8805-B241-D9723ECC3A98}"/>
                </a:ext>
              </a:extLst>
            </p:cNvPr>
            <p:cNvSpPr/>
            <p:nvPr/>
          </p:nvSpPr>
          <p:spPr>
            <a:xfrm>
              <a:off x="2715675" y="216850"/>
              <a:ext cx="1262025" cy="538100"/>
            </a:xfrm>
            <a:custGeom>
              <a:avLst/>
              <a:gdLst/>
              <a:ahLst/>
              <a:cxnLst/>
              <a:rect l="l" t="t" r="r" b="b"/>
              <a:pathLst>
                <a:path w="50481" h="21524" extrusionOk="0">
                  <a:moveTo>
                    <a:pt x="25240" y="5281"/>
                  </a:moveTo>
                  <a:cubicBezTo>
                    <a:pt x="27811" y="5281"/>
                    <a:pt x="29975" y="7385"/>
                    <a:pt x="29975" y="9955"/>
                  </a:cubicBezTo>
                  <a:cubicBezTo>
                    <a:pt x="29975" y="12587"/>
                    <a:pt x="27811" y="14690"/>
                    <a:pt x="25240" y="14690"/>
                  </a:cubicBezTo>
                  <a:cubicBezTo>
                    <a:pt x="22614" y="14690"/>
                    <a:pt x="20510" y="12587"/>
                    <a:pt x="20510" y="9955"/>
                  </a:cubicBezTo>
                  <a:cubicBezTo>
                    <a:pt x="20510" y="7385"/>
                    <a:pt x="22614" y="5281"/>
                    <a:pt x="25240" y="5281"/>
                  </a:cubicBezTo>
                  <a:close/>
                  <a:moveTo>
                    <a:pt x="25272" y="0"/>
                  </a:moveTo>
                  <a:cubicBezTo>
                    <a:pt x="18941" y="0"/>
                    <a:pt x="13789" y="5115"/>
                    <a:pt x="13789" y="11418"/>
                  </a:cubicBezTo>
                  <a:lnTo>
                    <a:pt x="13789" y="11474"/>
                  </a:lnTo>
                  <a:cubicBezTo>
                    <a:pt x="13789" y="13522"/>
                    <a:pt x="12214" y="15274"/>
                    <a:pt x="10111" y="15274"/>
                  </a:cubicBezTo>
                  <a:lnTo>
                    <a:pt x="5493" y="15274"/>
                  </a:lnTo>
                  <a:cubicBezTo>
                    <a:pt x="2455" y="15274"/>
                    <a:pt x="1" y="17728"/>
                    <a:pt x="1" y="20706"/>
                  </a:cubicBezTo>
                  <a:lnTo>
                    <a:pt x="1" y="21523"/>
                  </a:lnTo>
                  <a:lnTo>
                    <a:pt x="50480" y="21523"/>
                  </a:lnTo>
                  <a:lnTo>
                    <a:pt x="50480" y="20706"/>
                  </a:lnTo>
                  <a:cubicBezTo>
                    <a:pt x="50480" y="17728"/>
                    <a:pt x="48026" y="15274"/>
                    <a:pt x="44988" y="15274"/>
                  </a:cubicBezTo>
                  <a:lnTo>
                    <a:pt x="40375" y="15274"/>
                  </a:lnTo>
                  <a:cubicBezTo>
                    <a:pt x="38272" y="15274"/>
                    <a:pt x="36692" y="13578"/>
                    <a:pt x="36692" y="11474"/>
                  </a:cubicBezTo>
                  <a:lnTo>
                    <a:pt x="36692" y="10951"/>
                  </a:lnTo>
                  <a:cubicBezTo>
                    <a:pt x="36402" y="5164"/>
                    <a:pt x="31784" y="374"/>
                    <a:pt x="26002" y="23"/>
                  </a:cubicBezTo>
                  <a:cubicBezTo>
                    <a:pt x="25757" y="8"/>
                    <a:pt x="25514" y="0"/>
                    <a:pt x="25272" y="0"/>
                  </a:cubicBezTo>
                  <a:close/>
                </a:path>
              </a:pathLst>
            </a:custGeom>
            <a:solidFill>
              <a:srgbClr val="F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22;p42">
              <a:extLst>
                <a:ext uri="{FF2B5EF4-FFF2-40B4-BE49-F238E27FC236}">
                  <a16:creationId xmlns:a16="http://schemas.microsoft.com/office/drawing/2014/main" id="{3D8CD100-CB2A-00BF-C422-64CC034524EA}"/>
                </a:ext>
              </a:extLst>
            </p:cNvPr>
            <p:cNvSpPr/>
            <p:nvPr/>
          </p:nvSpPr>
          <p:spPr>
            <a:xfrm>
              <a:off x="3175850" y="294875"/>
              <a:ext cx="341800" cy="341825"/>
            </a:xfrm>
            <a:custGeom>
              <a:avLst/>
              <a:gdLst/>
              <a:ahLst/>
              <a:cxnLst/>
              <a:rect l="l" t="t" r="r" b="b"/>
              <a:pathLst>
                <a:path w="13672" h="13673" extrusionOk="0">
                  <a:moveTo>
                    <a:pt x="6833" y="2160"/>
                  </a:moveTo>
                  <a:cubicBezTo>
                    <a:pt x="9404" y="2160"/>
                    <a:pt x="11568" y="4264"/>
                    <a:pt x="11568" y="6834"/>
                  </a:cubicBezTo>
                  <a:cubicBezTo>
                    <a:pt x="11568" y="9466"/>
                    <a:pt x="9404" y="11569"/>
                    <a:pt x="6833" y="11569"/>
                  </a:cubicBezTo>
                  <a:cubicBezTo>
                    <a:pt x="4207" y="11569"/>
                    <a:pt x="2103" y="9466"/>
                    <a:pt x="2103" y="6834"/>
                  </a:cubicBezTo>
                  <a:cubicBezTo>
                    <a:pt x="2103" y="4264"/>
                    <a:pt x="4207" y="2160"/>
                    <a:pt x="6833" y="2160"/>
                  </a:cubicBezTo>
                  <a:close/>
                  <a:moveTo>
                    <a:pt x="6833" y="1"/>
                  </a:moveTo>
                  <a:cubicBezTo>
                    <a:pt x="3038" y="1"/>
                    <a:pt x="0" y="3095"/>
                    <a:pt x="0" y="6834"/>
                  </a:cubicBezTo>
                  <a:cubicBezTo>
                    <a:pt x="0" y="8998"/>
                    <a:pt x="935" y="10868"/>
                    <a:pt x="2454" y="12153"/>
                  </a:cubicBezTo>
                  <a:cubicBezTo>
                    <a:pt x="3678" y="13088"/>
                    <a:pt x="5198" y="13672"/>
                    <a:pt x="6833" y="13672"/>
                  </a:cubicBezTo>
                  <a:cubicBezTo>
                    <a:pt x="8469" y="13672"/>
                    <a:pt x="9988" y="13088"/>
                    <a:pt x="11157" y="12153"/>
                  </a:cubicBezTo>
                  <a:cubicBezTo>
                    <a:pt x="12676" y="10868"/>
                    <a:pt x="13671" y="8998"/>
                    <a:pt x="13671" y="6834"/>
                  </a:cubicBezTo>
                  <a:cubicBezTo>
                    <a:pt x="13671" y="3095"/>
                    <a:pt x="10633" y="1"/>
                    <a:pt x="6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rdiovascular Disease by Slidesgo">
  <a:themeElements>
    <a:clrScheme name="Simple Light">
      <a:dk1>
        <a:srgbClr val="B73D4C"/>
      </a:dk1>
      <a:lt1>
        <a:srgbClr val="DB7F86"/>
      </a:lt1>
      <a:dk2>
        <a:srgbClr val="4F0B13"/>
      </a:dk2>
      <a:lt2>
        <a:srgbClr val="FFFFFF"/>
      </a:lt2>
      <a:accent1>
        <a:srgbClr val="EC6469"/>
      </a:accent1>
      <a:accent2>
        <a:srgbClr val="DD8A94"/>
      </a:accent2>
      <a:accent3>
        <a:srgbClr val="C9D9E0"/>
      </a:accent3>
      <a:accent4>
        <a:srgbClr val="EA5462"/>
      </a:accent4>
      <a:accent5>
        <a:srgbClr val="4477BB"/>
      </a:accent5>
      <a:accent6>
        <a:srgbClr val="FFB6B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807AE01E68E2479796D19DC4242112" ma:contentTypeVersion="3" ma:contentTypeDescription="Create a new document." ma:contentTypeScope="" ma:versionID="065a2d1291eef232ffa47cd1ba0082a0">
  <xsd:schema xmlns:xsd="http://www.w3.org/2001/XMLSchema" xmlns:xs="http://www.w3.org/2001/XMLSchema" xmlns:p="http://schemas.microsoft.com/office/2006/metadata/properties" xmlns:ns2="078ac322-cb57-45a1-b9ed-b6b8f0c3a5e1" targetNamespace="http://schemas.microsoft.com/office/2006/metadata/properties" ma:root="true" ma:fieldsID="a80618c64049a4a1a12231ee73a13367" ns2:_="">
    <xsd:import namespace="078ac322-cb57-45a1-b9ed-b6b8f0c3a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ac322-cb57-45a1-b9ed-b6b8f0c3a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E5B01F-45F3-4003-A987-EDAE12A31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35F56-203C-4E52-BBF8-57A083F1E8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D6B39-915E-45A3-9F5C-EAC9B4F4CA35}">
  <ds:schemaRefs>
    <ds:schemaRef ds:uri="078ac322-cb57-45a1-b9ed-b6b8f0c3a5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Cardiovascular Disease by Slidesgo</vt:lpstr>
      <vt:lpstr>Cardiovascular Disease Predictor</vt:lpstr>
      <vt:lpstr>INTRODUCTION</vt:lpstr>
      <vt:lpstr>Data Description</vt:lpstr>
      <vt:lpstr>Numerical Data</vt:lpstr>
      <vt:lpstr>Categorical Data</vt:lpstr>
      <vt:lpstr>Data Cleaning &amp; Preprocessing</vt:lpstr>
      <vt:lpstr>Outliers &amp; Feature Analysis</vt:lpstr>
      <vt:lpstr>Modeling and Evaluation</vt:lpstr>
      <vt:lpstr>Evaluation</vt:lpstr>
      <vt:lpstr>SVM</vt:lpstr>
      <vt:lpstr>Discussion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</dc:title>
  <cp:revision>1</cp:revision>
  <dcterms:modified xsi:type="dcterms:W3CDTF">2022-12-19T22:40:18Z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0x01010085807AE01E68E2479796D19DC4242112</vt:lpwstr>
  </property>
</Properties>
</file>