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y Vo" userId="e27cb8fc-4b2d-4c37-9c2e-02693a1676e6" providerId="ADAL" clId="{79088DE9-C9A7-49EA-A5EE-5949766BA3BB}"/>
    <pc:docChg chg="custSel addSld delSld modSld">
      <pc:chgData name="Thuy Vo" userId="e27cb8fc-4b2d-4c37-9c2e-02693a1676e6" providerId="ADAL" clId="{79088DE9-C9A7-49EA-A5EE-5949766BA3BB}" dt="2017-10-23T00:44:04.752" v="405"/>
      <pc:docMkLst>
        <pc:docMk/>
      </pc:docMkLst>
      <pc:sldChg chg="addSp delSp modSp add">
        <pc:chgData name="Thuy Vo" userId="e27cb8fc-4b2d-4c37-9c2e-02693a1676e6" providerId="ADAL" clId="{79088DE9-C9A7-49EA-A5EE-5949766BA3BB}" dt="2017-10-22T17:14:49.289" v="390" actId="1076"/>
        <pc:sldMkLst>
          <pc:docMk/>
          <pc:sldMk cId="3311818989" sldId="256"/>
        </pc:sldMkLst>
        <pc:spChg chg="del">
          <ac:chgData name="Thuy Vo" userId="e27cb8fc-4b2d-4c37-9c2e-02693a1676e6" providerId="ADAL" clId="{79088DE9-C9A7-49EA-A5EE-5949766BA3BB}" dt="2017-10-21T16:28:22.092" v="1" actId="1076"/>
          <ac:spMkLst>
            <pc:docMk/>
            <pc:sldMk cId="3311818989" sldId="256"/>
            <ac:spMk id="2" creationId="{061D879B-4F2D-4884-8E7B-CA5153A7A6B1}"/>
          </ac:spMkLst>
        </pc:spChg>
        <pc:spChg chg="del">
          <ac:chgData name="Thuy Vo" userId="e27cb8fc-4b2d-4c37-9c2e-02693a1676e6" providerId="ADAL" clId="{79088DE9-C9A7-49EA-A5EE-5949766BA3BB}" dt="2017-10-21T16:28:22.092" v="1" actId="1076"/>
          <ac:spMkLst>
            <pc:docMk/>
            <pc:sldMk cId="3311818989" sldId="256"/>
            <ac:spMk id="3" creationId="{774A5FD5-B404-4358-9E56-6811601A7879}"/>
          </ac:spMkLst>
        </pc:spChg>
        <pc:spChg chg="add mod">
          <ac:chgData name="Thuy Vo" userId="e27cb8fc-4b2d-4c37-9c2e-02693a1676e6" providerId="ADAL" clId="{79088DE9-C9A7-49EA-A5EE-5949766BA3BB}" dt="2017-10-21T16:28:27.168" v="8" actId="20577"/>
          <ac:spMkLst>
            <pc:docMk/>
            <pc:sldMk cId="3311818989" sldId="256"/>
            <ac:spMk id="4" creationId="{3B968C03-9A4B-426B-A386-749A639CEA57}"/>
          </ac:spMkLst>
        </pc:spChg>
        <pc:spChg chg="add del mod">
          <ac:chgData name="Thuy Vo" userId="e27cb8fc-4b2d-4c37-9c2e-02693a1676e6" providerId="ADAL" clId="{79088DE9-C9A7-49EA-A5EE-5949766BA3BB}" dt="2017-10-21T16:28:23.755" v="2" actId="1076"/>
          <ac:spMkLst>
            <pc:docMk/>
            <pc:sldMk cId="3311818989" sldId="256"/>
            <ac:spMk id="5" creationId="{26FC9977-7FA3-4903-863E-46A1B4882EDB}"/>
          </ac:spMkLst>
        </pc:spChg>
        <pc:picChg chg="add mod">
          <ac:chgData name="Thuy Vo" userId="e27cb8fc-4b2d-4c37-9c2e-02693a1676e6" providerId="ADAL" clId="{79088DE9-C9A7-49EA-A5EE-5949766BA3BB}" dt="2017-10-22T17:14:49.289" v="390" actId="1076"/>
          <ac:picMkLst>
            <pc:docMk/>
            <pc:sldMk cId="3311818989" sldId="256"/>
            <ac:picMk id="6" creationId="{EDB96A2C-954E-4532-85A1-8D74D954DB0B}"/>
          </ac:picMkLst>
        </pc:picChg>
      </pc:sldChg>
      <pc:sldChg chg="addSp delSp modSp add">
        <pc:chgData name="Thuy Vo" userId="e27cb8fc-4b2d-4c37-9c2e-02693a1676e6" providerId="ADAL" clId="{79088DE9-C9A7-49EA-A5EE-5949766BA3BB}" dt="2017-10-21T16:32:54.706" v="72" actId="20577"/>
        <pc:sldMkLst>
          <pc:docMk/>
          <pc:sldMk cId="949375445" sldId="257"/>
        </pc:sldMkLst>
        <pc:spChg chg="mod">
          <ac:chgData name="Thuy Vo" userId="e27cb8fc-4b2d-4c37-9c2e-02693a1676e6" providerId="ADAL" clId="{79088DE9-C9A7-49EA-A5EE-5949766BA3BB}" dt="2017-10-21T16:32:54.706" v="72" actId="20577"/>
          <ac:spMkLst>
            <pc:docMk/>
            <pc:sldMk cId="949375445" sldId="257"/>
            <ac:spMk id="2" creationId="{B9A926B6-0330-407E-9E89-84E7FB883EAC}"/>
          </ac:spMkLst>
        </pc:spChg>
        <pc:spChg chg="del">
          <ac:chgData name="Thuy Vo" userId="e27cb8fc-4b2d-4c37-9c2e-02693a1676e6" providerId="ADAL" clId="{79088DE9-C9A7-49EA-A5EE-5949766BA3BB}" dt="2017-10-21T16:32:28.145" v="11" actId="20577"/>
          <ac:spMkLst>
            <pc:docMk/>
            <pc:sldMk cId="949375445" sldId="257"/>
            <ac:spMk id="3" creationId="{C6138319-682C-4631-AEDE-277B50A7C7D5}"/>
          </ac:spMkLst>
        </pc:spChg>
        <pc:picChg chg="add mod">
          <ac:chgData name="Thuy Vo" userId="e27cb8fc-4b2d-4c37-9c2e-02693a1676e6" providerId="ADAL" clId="{79088DE9-C9A7-49EA-A5EE-5949766BA3BB}" dt="2017-10-21T16:32:28.145" v="11" actId="20577"/>
          <ac:picMkLst>
            <pc:docMk/>
            <pc:sldMk cId="949375445" sldId="257"/>
            <ac:picMk id="4" creationId="{FAE0D868-9504-4857-8789-8F23A9DAFCAA}"/>
          </ac:picMkLst>
        </pc:picChg>
      </pc:sldChg>
      <pc:sldChg chg="addSp delSp modSp add del">
        <pc:chgData name="Thuy Vo" userId="e27cb8fc-4b2d-4c37-9c2e-02693a1676e6" providerId="ADAL" clId="{79088DE9-C9A7-49EA-A5EE-5949766BA3BB}" dt="2017-10-22T18:11:23.603" v="391" actId="2696"/>
        <pc:sldMkLst>
          <pc:docMk/>
          <pc:sldMk cId="2909967126" sldId="258"/>
        </pc:sldMkLst>
        <pc:spChg chg="mod">
          <ac:chgData name="Thuy Vo" userId="e27cb8fc-4b2d-4c37-9c2e-02693a1676e6" providerId="ADAL" clId="{79088DE9-C9A7-49EA-A5EE-5949766BA3BB}" dt="2017-10-21T17:23:32.105" v="136" actId="20577"/>
          <ac:spMkLst>
            <pc:docMk/>
            <pc:sldMk cId="2909967126" sldId="258"/>
            <ac:spMk id="2" creationId="{478215E9-A1EE-4173-9A22-B7EF241A95BA}"/>
          </ac:spMkLst>
        </pc:spChg>
        <pc:spChg chg="del">
          <ac:chgData name="Thuy Vo" userId="e27cb8fc-4b2d-4c37-9c2e-02693a1676e6" providerId="ADAL" clId="{79088DE9-C9A7-49EA-A5EE-5949766BA3BB}" dt="2017-10-21T17:23:07.295" v="74" actId="1076"/>
          <ac:spMkLst>
            <pc:docMk/>
            <pc:sldMk cId="2909967126" sldId="258"/>
            <ac:spMk id="3" creationId="{22F66C0F-842C-4C54-99CF-E53159C1C8A8}"/>
          </ac:spMkLst>
        </pc:spChg>
        <pc:spChg chg="add del mod">
          <ac:chgData name="Thuy Vo" userId="e27cb8fc-4b2d-4c37-9c2e-02693a1676e6" providerId="ADAL" clId="{79088DE9-C9A7-49EA-A5EE-5949766BA3BB}" dt="2017-10-21T17:26:07.541" v="139" actId="1076"/>
          <ac:spMkLst>
            <pc:docMk/>
            <pc:sldMk cId="2909967126" sldId="258"/>
            <ac:spMk id="7" creationId="{6742830C-49FE-434C-ADED-B0DB8192E05F}"/>
          </ac:spMkLst>
        </pc:spChg>
        <pc:spChg chg="add del mod">
          <ac:chgData name="Thuy Vo" userId="e27cb8fc-4b2d-4c37-9c2e-02693a1676e6" providerId="ADAL" clId="{79088DE9-C9A7-49EA-A5EE-5949766BA3BB}" dt="2017-10-21T17:34:15.146" v="141" actId="1076"/>
          <ac:spMkLst>
            <pc:docMk/>
            <pc:sldMk cId="2909967126" sldId="258"/>
            <ac:spMk id="10" creationId="{EF76D121-52C8-4606-AE5B-A333DD3ED88A}"/>
          </ac:spMkLst>
        </pc:spChg>
        <pc:picChg chg="add del mod">
          <ac:chgData name="Thuy Vo" userId="e27cb8fc-4b2d-4c37-9c2e-02693a1676e6" providerId="ADAL" clId="{79088DE9-C9A7-49EA-A5EE-5949766BA3BB}" dt="2017-10-21T17:26:06.247" v="138" actId="478"/>
          <ac:picMkLst>
            <pc:docMk/>
            <pc:sldMk cId="2909967126" sldId="258"/>
            <ac:picMk id="4" creationId="{A820C758-3105-4748-B1A4-DFC2290B176C}"/>
          </ac:picMkLst>
        </pc:picChg>
        <pc:picChg chg="add del">
          <ac:chgData name="Thuy Vo" userId="e27cb8fc-4b2d-4c37-9c2e-02693a1676e6" providerId="ADAL" clId="{79088DE9-C9A7-49EA-A5EE-5949766BA3BB}" dt="2017-10-21T17:23:15.763" v="88" actId="1076"/>
          <ac:picMkLst>
            <pc:docMk/>
            <pc:sldMk cId="2909967126" sldId="258"/>
            <ac:picMk id="5" creationId="{E381736E-04E8-4928-B549-D64C4AC73CA9}"/>
          </ac:picMkLst>
        </pc:picChg>
        <pc:picChg chg="add del mod">
          <ac:chgData name="Thuy Vo" userId="e27cb8fc-4b2d-4c37-9c2e-02693a1676e6" providerId="ADAL" clId="{79088DE9-C9A7-49EA-A5EE-5949766BA3BB}" dt="2017-10-21T17:34:13.605" v="140" actId="478"/>
          <ac:picMkLst>
            <pc:docMk/>
            <pc:sldMk cId="2909967126" sldId="258"/>
            <ac:picMk id="8" creationId="{2BF725E7-6659-4C48-A119-3437AEB6B740}"/>
          </ac:picMkLst>
        </pc:picChg>
        <pc:picChg chg="add mod">
          <ac:chgData name="Thuy Vo" userId="e27cb8fc-4b2d-4c37-9c2e-02693a1676e6" providerId="ADAL" clId="{79088DE9-C9A7-49EA-A5EE-5949766BA3BB}" dt="2017-10-21T17:34:15.146" v="141" actId="1076"/>
          <ac:picMkLst>
            <pc:docMk/>
            <pc:sldMk cId="2909967126" sldId="258"/>
            <ac:picMk id="11" creationId="{A0FA63F5-58A2-452D-8792-B0AC3071F3C6}"/>
          </ac:picMkLst>
        </pc:picChg>
      </pc:sldChg>
      <pc:sldChg chg="addSp delSp modSp add">
        <pc:chgData name="Thuy Vo" userId="e27cb8fc-4b2d-4c37-9c2e-02693a1676e6" providerId="ADAL" clId="{79088DE9-C9A7-49EA-A5EE-5949766BA3BB}" dt="2017-10-22T18:12:27.508" v="394" actId="1076"/>
        <pc:sldMkLst>
          <pc:docMk/>
          <pc:sldMk cId="440758749" sldId="259"/>
        </pc:sldMkLst>
        <pc:spChg chg="mod">
          <ac:chgData name="Thuy Vo" userId="e27cb8fc-4b2d-4c37-9c2e-02693a1676e6" providerId="ADAL" clId="{79088DE9-C9A7-49EA-A5EE-5949766BA3BB}" dt="2017-10-21T17:38:13.055" v="178" actId="1076"/>
          <ac:spMkLst>
            <pc:docMk/>
            <pc:sldMk cId="440758749" sldId="259"/>
            <ac:spMk id="2" creationId="{CAA3C759-7660-4665-BC18-DD8669C87436}"/>
          </ac:spMkLst>
        </pc:spChg>
        <pc:spChg chg="del">
          <ac:chgData name="Thuy Vo" userId="e27cb8fc-4b2d-4c37-9c2e-02693a1676e6" providerId="ADAL" clId="{79088DE9-C9A7-49EA-A5EE-5949766BA3BB}" dt="2017-10-21T17:37:56.035" v="142" actId="1076"/>
          <ac:spMkLst>
            <pc:docMk/>
            <pc:sldMk cId="440758749" sldId="259"/>
            <ac:spMk id="3" creationId="{B6B9EB50-2354-4D5D-B1F6-B18A892CF297}"/>
          </ac:spMkLst>
        </pc:spChg>
        <pc:picChg chg="add mod">
          <ac:chgData name="Thuy Vo" userId="e27cb8fc-4b2d-4c37-9c2e-02693a1676e6" providerId="ADAL" clId="{79088DE9-C9A7-49EA-A5EE-5949766BA3BB}" dt="2017-10-21T17:46:35.584" v="262" actId="1076"/>
          <ac:picMkLst>
            <pc:docMk/>
            <pc:sldMk cId="440758749" sldId="259"/>
            <ac:picMk id="4" creationId="{69E9310A-604E-46A0-A548-1E4D805AC69F}"/>
          </ac:picMkLst>
        </pc:picChg>
        <pc:picChg chg="add mod">
          <ac:chgData name="Thuy Vo" userId="e27cb8fc-4b2d-4c37-9c2e-02693a1676e6" providerId="ADAL" clId="{79088DE9-C9A7-49EA-A5EE-5949766BA3BB}" dt="2017-10-22T18:12:27.508" v="394" actId="1076"/>
          <ac:picMkLst>
            <pc:docMk/>
            <pc:sldMk cId="440758749" sldId="259"/>
            <ac:picMk id="5" creationId="{2001C1EA-19F0-4FCC-BBCB-D7A8931609F7}"/>
          </ac:picMkLst>
        </pc:picChg>
      </pc:sldChg>
      <pc:sldChg chg="addSp delSp modSp add">
        <pc:chgData name="Thuy Vo" userId="e27cb8fc-4b2d-4c37-9c2e-02693a1676e6" providerId="ADAL" clId="{79088DE9-C9A7-49EA-A5EE-5949766BA3BB}" dt="2017-10-21T17:48:40.309" v="314" actId="20577"/>
        <pc:sldMkLst>
          <pc:docMk/>
          <pc:sldMk cId="1356847573" sldId="260"/>
        </pc:sldMkLst>
        <pc:spChg chg="mod">
          <ac:chgData name="Thuy Vo" userId="e27cb8fc-4b2d-4c37-9c2e-02693a1676e6" providerId="ADAL" clId="{79088DE9-C9A7-49EA-A5EE-5949766BA3BB}" dt="2017-10-21T17:48:40.309" v="314" actId="20577"/>
          <ac:spMkLst>
            <pc:docMk/>
            <pc:sldMk cId="1356847573" sldId="260"/>
            <ac:spMk id="2" creationId="{FEF09626-DB54-4F2D-9B27-B28B532A496A}"/>
          </ac:spMkLst>
        </pc:spChg>
        <pc:spChg chg="del">
          <ac:chgData name="Thuy Vo" userId="e27cb8fc-4b2d-4c37-9c2e-02693a1676e6" providerId="ADAL" clId="{79088DE9-C9A7-49EA-A5EE-5949766BA3BB}" dt="2017-10-21T17:45:42.680" v="180" actId="20577"/>
          <ac:spMkLst>
            <pc:docMk/>
            <pc:sldMk cId="1356847573" sldId="260"/>
            <ac:spMk id="3" creationId="{F3F71A79-5741-44F0-B3B7-44F5A465D687}"/>
          </ac:spMkLst>
        </pc:spChg>
        <pc:spChg chg="add del mod">
          <ac:chgData name="Thuy Vo" userId="e27cb8fc-4b2d-4c37-9c2e-02693a1676e6" providerId="ADAL" clId="{79088DE9-C9A7-49EA-A5EE-5949766BA3BB}" dt="2017-10-21T17:48:15.938" v="264" actId="20577"/>
          <ac:spMkLst>
            <pc:docMk/>
            <pc:sldMk cId="1356847573" sldId="260"/>
            <ac:spMk id="6" creationId="{8FD7AD22-63CB-4247-A6C9-DDD34348C9B2}"/>
          </ac:spMkLst>
        </pc:spChg>
        <pc:picChg chg="add del mod">
          <ac:chgData name="Thuy Vo" userId="e27cb8fc-4b2d-4c37-9c2e-02693a1676e6" providerId="ADAL" clId="{79088DE9-C9A7-49EA-A5EE-5949766BA3BB}" dt="2017-10-21T17:48:14.806" v="263" actId="478"/>
          <ac:picMkLst>
            <pc:docMk/>
            <pc:sldMk cId="1356847573" sldId="260"/>
            <ac:picMk id="4" creationId="{220FC263-B884-494C-9FC1-B9433D604AE2}"/>
          </ac:picMkLst>
        </pc:picChg>
        <pc:picChg chg="add mod">
          <ac:chgData name="Thuy Vo" userId="e27cb8fc-4b2d-4c37-9c2e-02693a1676e6" providerId="ADAL" clId="{79088DE9-C9A7-49EA-A5EE-5949766BA3BB}" dt="2017-10-21T17:48:15.938" v="264" actId="20577"/>
          <ac:picMkLst>
            <pc:docMk/>
            <pc:sldMk cId="1356847573" sldId="260"/>
            <ac:picMk id="7" creationId="{6151D139-3605-4B13-94C3-69DF02E2E225}"/>
          </ac:picMkLst>
        </pc:picChg>
      </pc:sldChg>
      <pc:sldChg chg="addSp delSp modSp add">
        <pc:chgData name="Thuy Vo" userId="e27cb8fc-4b2d-4c37-9c2e-02693a1676e6" providerId="ADAL" clId="{79088DE9-C9A7-49EA-A5EE-5949766BA3BB}" dt="2017-10-21T17:50:41.028" v="321" actId="20577"/>
        <pc:sldMkLst>
          <pc:docMk/>
          <pc:sldMk cId="4234710396" sldId="261"/>
        </pc:sldMkLst>
        <pc:spChg chg="mod">
          <ac:chgData name="Thuy Vo" userId="e27cb8fc-4b2d-4c37-9c2e-02693a1676e6" providerId="ADAL" clId="{79088DE9-C9A7-49EA-A5EE-5949766BA3BB}" dt="2017-10-21T17:50:41.028" v="321" actId="20577"/>
          <ac:spMkLst>
            <pc:docMk/>
            <pc:sldMk cId="4234710396" sldId="261"/>
            <ac:spMk id="2" creationId="{F27EAB6C-7130-4AE9-8AB1-939F7F21D9AA}"/>
          </ac:spMkLst>
        </pc:spChg>
        <pc:spChg chg="del">
          <ac:chgData name="Thuy Vo" userId="e27cb8fc-4b2d-4c37-9c2e-02693a1676e6" providerId="ADAL" clId="{79088DE9-C9A7-49EA-A5EE-5949766BA3BB}" dt="2017-10-21T17:50:39.024" v="316" actId="20577"/>
          <ac:spMkLst>
            <pc:docMk/>
            <pc:sldMk cId="4234710396" sldId="261"/>
            <ac:spMk id="3" creationId="{099A2D56-03B9-44F6-BC68-CB4F8B8DE801}"/>
          </ac:spMkLst>
        </pc:spChg>
        <pc:picChg chg="add mod">
          <ac:chgData name="Thuy Vo" userId="e27cb8fc-4b2d-4c37-9c2e-02693a1676e6" providerId="ADAL" clId="{79088DE9-C9A7-49EA-A5EE-5949766BA3BB}" dt="2017-10-21T17:50:39.024" v="316" actId="20577"/>
          <ac:picMkLst>
            <pc:docMk/>
            <pc:sldMk cId="4234710396" sldId="261"/>
            <ac:picMk id="4" creationId="{8DD55B41-5C59-4914-B907-63660039F459}"/>
          </ac:picMkLst>
        </pc:picChg>
      </pc:sldChg>
      <pc:sldChg chg="addSp delSp modSp add">
        <pc:chgData name="Thuy Vo" userId="e27cb8fc-4b2d-4c37-9c2e-02693a1676e6" providerId="ADAL" clId="{79088DE9-C9A7-49EA-A5EE-5949766BA3BB}" dt="2017-10-22T18:13:31.299" v="395" actId="14100"/>
        <pc:sldMkLst>
          <pc:docMk/>
          <pc:sldMk cId="4101507649" sldId="262"/>
        </pc:sldMkLst>
        <pc:spChg chg="mod">
          <ac:chgData name="Thuy Vo" userId="e27cb8fc-4b2d-4c37-9c2e-02693a1676e6" providerId="ADAL" clId="{79088DE9-C9A7-49EA-A5EE-5949766BA3BB}" dt="2017-10-21T17:51:07.385" v="357" actId="20577"/>
          <ac:spMkLst>
            <pc:docMk/>
            <pc:sldMk cId="4101507649" sldId="262"/>
            <ac:spMk id="2" creationId="{CA903E8F-FDE2-41D2-B5A1-DC62C9ABECC0}"/>
          </ac:spMkLst>
        </pc:spChg>
        <pc:spChg chg="del">
          <ac:chgData name="Thuy Vo" userId="e27cb8fc-4b2d-4c37-9c2e-02693a1676e6" providerId="ADAL" clId="{79088DE9-C9A7-49EA-A5EE-5949766BA3BB}" dt="2017-10-21T17:50:59.935" v="323" actId="20577"/>
          <ac:spMkLst>
            <pc:docMk/>
            <pc:sldMk cId="4101507649" sldId="262"/>
            <ac:spMk id="3" creationId="{28789D79-51A9-4ACD-8AEB-545171D14D98}"/>
          </ac:spMkLst>
        </pc:spChg>
        <pc:picChg chg="add mod">
          <ac:chgData name="Thuy Vo" userId="e27cb8fc-4b2d-4c37-9c2e-02693a1676e6" providerId="ADAL" clId="{79088DE9-C9A7-49EA-A5EE-5949766BA3BB}" dt="2017-10-22T18:13:31.299" v="395" actId="14100"/>
          <ac:picMkLst>
            <pc:docMk/>
            <pc:sldMk cId="4101507649" sldId="262"/>
            <ac:picMk id="4" creationId="{B4427670-0ACE-484B-A3D3-EA0FD939E70E}"/>
          </ac:picMkLst>
        </pc:picChg>
      </pc:sldChg>
      <pc:sldChg chg="addSp delSp modSp add">
        <pc:chgData name="Thuy Vo" userId="e27cb8fc-4b2d-4c37-9c2e-02693a1676e6" providerId="ADAL" clId="{79088DE9-C9A7-49EA-A5EE-5949766BA3BB}" dt="2017-10-21T17:53:26.011" v="384" actId="1076"/>
        <pc:sldMkLst>
          <pc:docMk/>
          <pc:sldMk cId="4003485521" sldId="263"/>
        </pc:sldMkLst>
        <pc:spChg chg="mod">
          <ac:chgData name="Thuy Vo" userId="e27cb8fc-4b2d-4c37-9c2e-02693a1676e6" providerId="ADAL" clId="{79088DE9-C9A7-49EA-A5EE-5949766BA3BB}" dt="2017-10-21T17:51:39.435" v="382" actId="20577"/>
          <ac:spMkLst>
            <pc:docMk/>
            <pc:sldMk cId="4003485521" sldId="263"/>
            <ac:spMk id="2" creationId="{202499EE-7AF5-473C-BA31-0A4BF3FB61AB}"/>
          </ac:spMkLst>
        </pc:spChg>
        <pc:spChg chg="del">
          <ac:chgData name="Thuy Vo" userId="e27cb8fc-4b2d-4c37-9c2e-02693a1676e6" providerId="ADAL" clId="{79088DE9-C9A7-49EA-A5EE-5949766BA3BB}" dt="2017-10-21T17:51:34.052" v="359" actId="1076"/>
          <ac:spMkLst>
            <pc:docMk/>
            <pc:sldMk cId="4003485521" sldId="263"/>
            <ac:spMk id="3" creationId="{6F6B088F-9588-4A81-856A-F8AA84505FF3}"/>
          </ac:spMkLst>
        </pc:spChg>
        <pc:spChg chg="add del mod">
          <ac:chgData name="Thuy Vo" userId="e27cb8fc-4b2d-4c37-9c2e-02693a1676e6" providerId="ADAL" clId="{79088DE9-C9A7-49EA-A5EE-5949766BA3BB}" dt="2017-10-21T17:53:26.011" v="384" actId="1076"/>
          <ac:spMkLst>
            <pc:docMk/>
            <pc:sldMk cId="4003485521" sldId="263"/>
            <ac:spMk id="6" creationId="{6B638249-FA15-4167-80D2-B9D9DDD7EC68}"/>
          </ac:spMkLst>
        </pc:spChg>
        <pc:picChg chg="add del mod">
          <ac:chgData name="Thuy Vo" userId="e27cb8fc-4b2d-4c37-9c2e-02693a1676e6" providerId="ADAL" clId="{79088DE9-C9A7-49EA-A5EE-5949766BA3BB}" dt="2017-10-21T17:53:24.166" v="383" actId="478"/>
          <ac:picMkLst>
            <pc:docMk/>
            <pc:sldMk cId="4003485521" sldId="263"/>
            <ac:picMk id="4" creationId="{E4AB29D2-3257-415D-A6B9-283FB4715656}"/>
          </ac:picMkLst>
        </pc:picChg>
        <pc:picChg chg="add mod">
          <ac:chgData name="Thuy Vo" userId="e27cb8fc-4b2d-4c37-9c2e-02693a1676e6" providerId="ADAL" clId="{79088DE9-C9A7-49EA-A5EE-5949766BA3BB}" dt="2017-10-21T17:53:26.011" v="384" actId="1076"/>
          <ac:picMkLst>
            <pc:docMk/>
            <pc:sldMk cId="4003485521" sldId="263"/>
            <ac:picMk id="7" creationId="{C2F686B8-C20E-41FF-A678-BC00A1C52740}"/>
          </ac:picMkLst>
        </pc:picChg>
      </pc:sldChg>
      <pc:sldChg chg="addSp delSp modSp add">
        <pc:chgData name="Thuy Vo" userId="e27cb8fc-4b2d-4c37-9c2e-02693a1676e6" providerId="ADAL" clId="{79088DE9-C9A7-49EA-A5EE-5949766BA3BB}" dt="2017-10-22T02:08:29.168" v="386" actId="1076"/>
        <pc:sldMkLst>
          <pc:docMk/>
          <pc:sldMk cId="634875218" sldId="264"/>
        </pc:sldMkLst>
        <pc:spChg chg="del">
          <ac:chgData name="Thuy Vo" userId="e27cb8fc-4b2d-4c37-9c2e-02693a1676e6" providerId="ADAL" clId="{79088DE9-C9A7-49EA-A5EE-5949766BA3BB}" dt="2017-10-22T02:08:29.168" v="386" actId="1076"/>
          <ac:spMkLst>
            <pc:docMk/>
            <pc:sldMk cId="634875218" sldId="264"/>
            <ac:spMk id="3" creationId="{78DEB59C-3673-4F43-B84E-BE224DE59E4F}"/>
          </ac:spMkLst>
        </pc:spChg>
        <pc:picChg chg="add mod">
          <ac:chgData name="Thuy Vo" userId="e27cb8fc-4b2d-4c37-9c2e-02693a1676e6" providerId="ADAL" clId="{79088DE9-C9A7-49EA-A5EE-5949766BA3BB}" dt="2017-10-22T02:08:29.168" v="386" actId="1076"/>
          <ac:picMkLst>
            <pc:docMk/>
            <pc:sldMk cId="634875218" sldId="264"/>
            <ac:picMk id="4" creationId="{0E5FFC27-EF3B-4EE7-9CDD-CA42DC7C053C}"/>
          </ac:picMkLst>
        </pc:picChg>
      </pc:sldChg>
      <pc:sldChg chg="addSp delSp modSp add">
        <pc:chgData name="Thuy Vo" userId="e27cb8fc-4b2d-4c37-9c2e-02693a1676e6" providerId="ADAL" clId="{79088DE9-C9A7-49EA-A5EE-5949766BA3BB}" dt="2017-10-22T02:19:38.977" v="388" actId="1076"/>
        <pc:sldMkLst>
          <pc:docMk/>
          <pc:sldMk cId="300590463" sldId="265"/>
        </pc:sldMkLst>
        <pc:spChg chg="del">
          <ac:chgData name="Thuy Vo" userId="e27cb8fc-4b2d-4c37-9c2e-02693a1676e6" providerId="ADAL" clId="{79088DE9-C9A7-49EA-A5EE-5949766BA3BB}" dt="2017-10-22T02:19:38.977" v="388" actId="1076"/>
          <ac:spMkLst>
            <pc:docMk/>
            <pc:sldMk cId="300590463" sldId="265"/>
            <ac:spMk id="3" creationId="{4061FFE8-A1A0-49CF-88BE-E5A8230D1880}"/>
          </ac:spMkLst>
        </pc:spChg>
        <pc:picChg chg="add mod">
          <ac:chgData name="Thuy Vo" userId="e27cb8fc-4b2d-4c37-9c2e-02693a1676e6" providerId="ADAL" clId="{79088DE9-C9A7-49EA-A5EE-5949766BA3BB}" dt="2017-10-22T02:19:38.977" v="388" actId="1076"/>
          <ac:picMkLst>
            <pc:docMk/>
            <pc:sldMk cId="300590463" sldId="265"/>
            <ac:picMk id="4" creationId="{9539A2A4-E443-47DC-9523-A40E38350877}"/>
          </ac:picMkLst>
        </pc:picChg>
      </pc:sldChg>
      <pc:sldChg chg="addSp delSp modSp add">
        <pc:chgData name="Thuy Vo" userId="e27cb8fc-4b2d-4c37-9c2e-02693a1676e6" providerId="ADAL" clId="{79088DE9-C9A7-49EA-A5EE-5949766BA3BB}" dt="2017-10-22T23:56:22.669" v="401" actId="478"/>
        <pc:sldMkLst>
          <pc:docMk/>
          <pc:sldMk cId="3706144127" sldId="266"/>
        </pc:sldMkLst>
        <pc:spChg chg="del">
          <ac:chgData name="Thuy Vo" userId="e27cb8fc-4b2d-4c37-9c2e-02693a1676e6" providerId="ADAL" clId="{79088DE9-C9A7-49EA-A5EE-5949766BA3BB}" dt="2017-10-22T23:49:52.707" v="397"/>
          <ac:spMkLst>
            <pc:docMk/>
            <pc:sldMk cId="3706144127" sldId="266"/>
            <ac:spMk id="3" creationId="{934381D8-724F-49FF-A678-D07543D94BD9}"/>
          </ac:spMkLst>
        </pc:spChg>
        <pc:picChg chg="add mod">
          <ac:chgData name="Thuy Vo" userId="e27cb8fc-4b2d-4c37-9c2e-02693a1676e6" providerId="ADAL" clId="{79088DE9-C9A7-49EA-A5EE-5949766BA3BB}" dt="2017-10-22T23:49:52.707" v="397"/>
          <ac:picMkLst>
            <pc:docMk/>
            <pc:sldMk cId="3706144127" sldId="266"/>
            <ac:picMk id="4" creationId="{0C6F3DEC-4987-4C3E-9DB7-0345B60257C0}"/>
          </ac:picMkLst>
        </pc:picChg>
        <pc:cxnChg chg="add del mod">
          <ac:chgData name="Thuy Vo" userId="e27cb8fc-4b2d-4c37-9c2e-02693a1676e6" providerId="ADAL" clId="{79088DE9-C9A7-49EA-A5EE-5949766BA3BB}" dt="2017-10-22T23:56:22.669" v="401" actId="478"/>
          <ac:cxnSpMkLst>
            <pc:docMk/>
            <pc:sldMk cId="3706144127" sldId="266"/>
            <ac:cxnSpMk id="6" creationId="{87D4CBF2-E171-4494-A273-82F2A2CF3A52}"/>
          </ac:cxnSpMkLst>
        </pc:cxnChg>
      </pc:sldChg>
      <pc:sldChg chg="addSp delSp modSp add">
        <pc:chgData name="Thuy Vo" userId="e27cb8fc-4b2d-4c37-9c2e-02693a1676e6" providerId="ADAL" clId="{79088DE9-C9A7-49EA-A5EE-5949766BA3BB}" dt="2017-10-23T00:01:12.945" v="403"/>
        <pc:sldMkLst>
          <pc:docMk/>
          <pc:sldMk cId="4078876421" sldId="267"/>
        </pc:sldMkLst>
        <pc:spChg chg="del">
          <ac:chgData name="Thuy Vo" userId="e27cb8fc-4b2d-4c37-9c2e-02693a1676e6" providerId="ADAL" clId="{79088DE9-C9A7-49EA-A5EE-5949766BA3BB}" dt="2017-10-23T00:01:12.945" v="403"/>
          <ac:spMkLst>
            <pc:docMk/>
            <pc:sldMk cId="4078876421" sldId="267"/>
            <ac:spMk id="3" creationId="{ADDFEFCC-DEF8-42EF-BC81-78FFDF09519C}"/>
          </ac:spMkLst>
        </pc:spChg>
        <pc:picChg chg="add mod">
          <ac:chgData name="Thuy Vo" userId="e27cb8fc-4b2d-4c37-9c2e-02693a1676e6" providerId="ADAL" clId="{79088DE9-C9A7-49EA-A5EE-5949766BA3BB}" dt="2017-10-23T00:01:12.945" v="403"/>
          <ac:picMkLst>
            <pc:docMk/>
            <pc:sldMk cId="4078876421" sldId="267"/>
            <ac:picMk id="4" creationId="{15819F7D-697F-4C1C-8597-50205C930222}"/>
          </ac:picMkLst>
        </pc:picChg>
      </pc:sldChg>
      <pc:sldChg chg="addSp delSp modSp add">
        <pc:chgData name="Thuy Vo" userId="e27cb8fc-4b2d-4c37-9c2e-02693a1676e6" providerId="ADAL" clId="{79088DE9-C9A7-49EA-A5EE-5949766BA3BB}" dt="2017-10-23T00:44:04.752" v="405"/>
        <pc:sldMkLst>
          <pc:docMk/>
          <pc:sldMk cId="632767581" sldId="268"/>
        </pc:sldMkLst>
        <pc:spChg chg="del">
          <ac:chgData name="Thuy Vo" userId="e27cb8fc-4b2d-4c37-9c2e-02693a1676e6" providerId="ADAL" clId="{79088DE9-C9A7-49EA-A5EE-5949766BA3BB}" dt="2017-10-23T00:44:04.752" v="405"/>
          <ac:spMkLst>
            <pc:docMk/>
            <pc:sldMk cId="632767581" sldId="268"/>
            <ac:spMk id="3" creationId="{B73C60F9-4E88-4858-A19E-4529167393BA}"/>
          </ac:spMkLst>
        </pc:spChg>
        <pc:picChg chg="add mod">
          <ac:chgData name="Thuy Vo" userId="e27cb8fc-4b2d-4c37-9c2e-02693a1676e6" providerId="ADAL" clId="{79088DE9-C9A7-49EA-A5EE-5949766BA3BB}" dt="2017-10-23T00:44:04.752" v="405"/>
          <ac:picMkLst>
            <pc:docMk/>
            <pc:sldMk cId="632767581" sldId="268"/>
            <ac:picMk id="4" creationId="{DDFAE908-6352-4923-86C9-375941C855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0AAF-3D0F-4ADC-B76B-BBF8BD6BE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AD625-1F5C-4217-8DBA-1D56974A6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D2F9-0505-4C44-A44A-291DA75B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F828-EA7F-4831-9326-DED993F2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E758-A33F-4076-85C8-7CFEB4C2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29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9F38-23AE-4597-A34E-972CF17A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6D1C2-FF2A-45D9-BF55-AAD2DE229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4812-39C6-4B98-924E-7D4DF6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4002-57EC-4E72-B052-D73532AA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0104E-80CE-49C8-87D8-E01EB854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73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E27FB-CDC3-4A55-BFB9-E577AF72C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8735F-B464-4091-846F-8C3A5CEFE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2A91-A00F-439A-89D7-8C1DD821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EF27-FAD4-4645-8D7A-B9E8FDAE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915E-D883-4004-9E79-A320D95F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30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2266-A55B-4D4C-AA71-2C076790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D1D7-2B14-4A95-853A-193AD03C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FCA5-A41C-41FD-82E1-D1803A0E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C00A-B88F-4F12-A47C-E3219901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8272-41FA-4557-ADC8-7043C9D7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61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659B-81FA-4969-8C0D-DB371B92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07F1E-9FB6-4DE1-AE10-28B48DA5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01FC-1429-43E0-AB59-96B3FB26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F58D9-AF1D-4311-B97E-8CADAE50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FF13C-DE3D-4003-B39D-8FCA3592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1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8817-5ADD-4F0A-BF98-B7884E2A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79BA-173F-4771-B59E-C9937FE9C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A0E2A-48F4-4A90-8285-F56BA82E0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F4E2C-10B9-4B70-BA85-CC7C17B0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EDC73-A8A7-4DD9-A6B0-7E8E86A8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19ACC-C8ED-453F-94AA-92AF7895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84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7D0A-5211-44DE-AECD-A8361BFE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6C7C-4148-4C9F-AE51-0890A722E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4CC25-1C6A-43BE-BA01-A97E35A5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B4BB7-4392-47C6-8645-28BA4FFC0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4A4-ABAC-4C08-8EE2-637451D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084C3-F545-479D-8067-BA7B921F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2009F-BA80-4D48-89C2-48D01380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B9E7E-ADA7-465A-8BAC-65385B87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50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F5F6-FE7A-4B5C-9467-0183D8BC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2F9E8-A7F8-4071-B4B7-7903E40E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8FF5C-C5BC-4242-8552-261ABE49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4C4BD-5510-4E01-84F0-22394EF3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74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4DA24-591D-4C17-8DA7-E0899F17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1C939-7034-462F-AAA8-BEA7FBB2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16B7-FB64-4B7B-842F-0978A14C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68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C213-8A4E-4E60-8ACD-7CA7AB8E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F836-6F6B-416B-8DE0-7D8E614C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41DAA-58D9-4D75-B292-20C86A239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90076-BFDF-44C3-916F-A980A04C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D7EA7-9974-4D50-B957-F725BCEA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397F1-3285-4BCC-9B20-B69E975D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07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C99D-4AD1-454D-9F12-C100F939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FD349-D7C1-4FCC-8E69-F633A47B1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273B8-ADD7-4602-9978-B9AB8C28F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B9960-7990-479B-A0A2-1C7A419F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E65BE-0E77-429B-9D80-21089B9C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1E7E3-4F28-4A43-9843-DAFB557F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CBD04-48BA-4692-9E3B-3A179119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EF064-0D90-44A4-8916-EF9C2A33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653A-163A-4712-A132-8C908586F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9B72-4BF8-4B11-AB87-EF7BEB69B263}" type="datetimeFigureOut">
              <a:rPr lang="en-CA" smtClean="0"/>
              <a:t>2017-10-22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9603-2A8A-442D-BE02-D1DD06C0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7D3D-0A21-43E7-81FE-D70DE4C37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523C-5707-4C2E-89D1-D8AFEBE7A6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74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68C03-9A4B-426B-A386-749A639C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B96A2C-954E-4532-85A1-8D74D954D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052" y="446087"/>
            <a:ext cx="9316058" cy="60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1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89AB-8EBF-43EE-9F24-F6CB2274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819F7D-697F-4C1C-8597-50205C930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810" y="1825625"/>
            <a:ext cx="64903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7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B4B3-5BBB-43F9-B164-37AE62DE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6F3DEC-4987-4C3E-9DB7-0345B6025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4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50A0-4DCF-418C-BB62-733E1DE4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FAE908-6352-4923-86C9-375941C85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460" y="1825625"/>
            <a:ext cx="85210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6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26B6-0330-407E-9E89-84E7FB88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Apache service and open firewall to http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E0D868-9504-4857-8789-8F23A9DAF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020" y="1825625"/>
            <a:ext cx="78239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C759-7660-4665-BC18-DD8669C8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created for the http://134.190.5.116/scotian-scout/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E9310A-604E-46A0-A548-1E4D805AC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082" y="1817072"/>
            <a:ext cx="450033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1C1EA-19F0-4FCC-BBCB-D7A893160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2310785"/>
            <a:ext cx="8620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5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9626-DB54-4F2D-9B27-B28B532A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</a:t>
            </a:r>
            <a:r>
              <a:rPr lang="en-US" dirty="0" err="1"/>
              <a:t>thuy</a:t>
            </a:r>
            <a:r>
              <a:rPr lang="en-US" dirty="0"/>
              <a:t> </a:t>
            </a:r>
            <a:r>
              <a:rPr lang="en-US" dirty="0" err="1"/>
              <a:t>reporosity</a:t>
            </a:r>
            <a:r>
              <a:rPr lang="en-US" dirty="0"/>
              <a:t>, copied google analytics code, ready to paste to &lt;head&gt;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51D139-3605-4B13-94C3-69DF02E2E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503" y="1825625"/>
            <a:ext cx="64429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AB6C-7130-4AE9-8AB1-939F7F21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D55B41-5C59-4914-B907-63660039F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506" y="1825625"/>
            <a:ext cx="44149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1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3E8F-FDE2-41D2-B5A1-DC62C9AB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Reflected on the page source codes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427670-0ACE-484B-A3D3-EA0FD939E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983" y="503162"/>
            <a:ext cx="6874314" cy="56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99EE-7AF5-473C-BA31-0A4BF3FB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 Google analytics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F686B8-C20E-41FF-A678-BC00A1C52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983" y="1825625"/>
            <a:ext cx="52720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8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D399-5425-48AD-B363-1AFE46E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5FFC27-EF3B-4EE7-9CDD-CA42DC7C0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922" y="1825625"/>
            <a:ext cx="7058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7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E4B3-477E-4F86-A44B-8BC46D38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9A2A4-E443-47DC-9523-A40E38350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922" y="1825625"/>
            <a:ext cx="70581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48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Log in</vt:lpstr>
      <vt:lpstr>Start Apache service and open firewall to http</vt:lpstr>
      <vt:lpstr>Google analytics created for the http://134.190.5.116/scotian-scout/</vt:lpstr>
      <vt:lpstr>Created thuy reporosity, copied google analytics code, ready to paste to &lt;head&gt;</vt:lpstr>
      <vt:lpstr>Saved</vt:lpstr>
      <vt:lpstr>Reflected on the page source codes</vt:lpstr>
      <vt:lpstr>And on Google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in</dc:title>
  <dc:creator>Thuy Vo</dc:creator>
  <cp:lastModifiedBy>Thuy Vo</cp:lastModifiedBy>
  <cp:revision>12</cp:revision>
  <dcterms:created xsi:type="dcterms:W3CDTF">2017-10-21T16:17:44Z</dcterms:created>
  <dcterms:modified xsi:type="dcterms:W3CDTF">2017-10-23T00:59:33Z</dcterms:modified>
</cp:coreProperties>
</file>